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1"/>
  </p:notesMasterIdLst>
  <p:sldIdLst>
    <p:sldId id="355" r:id="rId4"/>
    <p:sldId id="347" r:id="rId5"/>
    <p:sldId id="299" r:id="rId6"/>
    <p:sldId id="358" r:id="rId7"/>
    <p:sldId id="348" r:id="rId8"/>
    <p:sldId id="356" r:id="rId9"/>
    <p:sldId id="315" r:id="rId10"/>
    <p:sldId id="357" r:id="rId11"/>
    <p:sldId id="359" r:id="rId12"/>
    <p:sldId id="361" r:id="rId13"/>
    <p:sldId id="362" r:id="rId14"/>
    <p:sldId id="363" r:id="rId15"/>
    <p:sldId id="316" r:id="rId16"/>
    <p:sldId id="312" r:id="rId17"/>
    <p:sldId id="311" r:id="rId18"/>
    <p:sldId id="321" r:id="rId19"/>
    <p:sldId id="3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0B436-CED4-2F45-BA8F-622B849A41B8}" v="712" dt="2021-11-23T14:15:29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9" autoAdjust="0"/>
    <p:restoredTop sz="96229" autoAdjust="0"/>
  </p:normalViewPr>
  <p:slideViewPr>
    <p:cSldViewPr snapToGrid="0" showGuides="1">
      <p:cViewPr varScale="1">
        <p:scale>
          <a:sx n="112" d="100"/>
          <a:sy n="112" d="100"/>
        </p:scale>
        <p:origin x="336" y="108"/>
      </p:cViewPr>
      <p:guideLst>
        <p:guide orient="horz" pos="2472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f Delport" userId="bf891f7fd4777d4e" providerId="LiveId" clId="{0390B436-CED4-2F45-BA8F-622B849A41B8}"/>
    <pc:docChg chg="undo custSel addSld delSld modSld sldOrd">
      <pc:chgData name="Gustaf Delport" userId="bf891f7fd4777d4e" providerId="LiveId" clId="{0390B436-CED4-2F45-BA8F-622B849A41B8}" dt="2021-11-23T14:20:06.171" v="3409" actId="113"/>
      <pc:docMkLst>
        <pc:docMk/>
      </pc:docMkLst>
      <pc:sldChg chg="del">
        <pc:chgData name="Gustaf Delport" userId="bf891f7fd4777d4e" providerId="LiveId" clId="{0390B436-CED4-2F45-BA8F-622B849A41B8}" dt="2021-11-23T13:00:00.306" v="827" actId="2696"/>
        <pc:sldMkLst>
          <pc:docMk/>
          <pc:sldMk cId="3979649407" sldId="259"/>
        </pc:sldMkLst>
      </pc:sldChg>
      <pc:sldChg chg="del">
        <pc:chgData name="Gustaf Delport" userId="bf891f7fd4777d4e" providerId="LiveId" clId="{0390B436-CED4-2F45-BA8F-622B849A41B8}" dt="2021-11-23T13:00:02.322" v="828" actId="2696"/>
        <pc:sldMkLst>
          <pc:docMk/>
          <pc:sldMk cId="141078548" sldId="260"/>
        </pc:sldMkLst>
      </pc:sldChg>
      <pc:sldChg chg="del">
        <pc:chgData name="Gustaf Delport" userId="bf891f7fd4777d4e" providerId="LiveId" clId="{0390B436-CED4-2F45-BA8F-622B849A41B8}" dt="2021-11-23T13:01:02.742" v="867" actId="2696"/>
        <pc:sldMkLst>
          <pc:docMk/>
          <pc:sldMk cId="2737942562" sldId="298"/>
        </pc:sldMkLst>
      </pc:sldChg>
      <pc:sldChg chg="addSp delSp modSp mod ord modAnim">
        <pc:chgData name="Gustaf Delport" userId="bf891f7fd4777d4e" providerId="LiveId" clId="{0390B436-CED4-2F45-BA8F-622B849A41B8}" dt="2021-11-23T14:07:52.627" v="2239" actId="20577"/>
        <pc:sldMkLst>
          <pc:docMk/>
          <pc:sldMk cId="4179153492" sldId="299"/>
        </pc:sldMkLst>
        <pc:spChg chg="add del mod">
          <ac:chgData name="Gustaf Delport" userId="bf891f7fd4777d4e" providerId="LiveId" clId="{0390B436-CED4-2F45-BA8F-622B849A41B8}" dt="2021-11-23T13:21:23.432" v="1363"/>
          <ac:spMkLst>
            <pc:docMk/>
            <pc:sldMk cId="4179153492" sldId="299"/>
            <ac:spMk id="2" creationId="{BF338462-3A30-BA42-9BD1-C7D4473AF3E8}"/>
          </ac:spMkLst>
        </pc:spChg>
        <pc:spChg chg="mod">
          <ac:chgData name="Gustaf Delport" userId="bf891f7fd4777d4e" providerId="LiveId" clId="{0390B436-CED4-2F45-BA8F-622B849A41B8}" dt="2021-11-23T13:47:36.125" v="1579" actId="207"/>
          <ac:spMkLst>
            <pc:docMk/>
            <pc:sldMk cId="4179153492" sldId="299"/>
            <ac:spMk id="3" creationId="{038B56C8-2ECC-40CE-8512-1AB853C9BE30}"/>
          </ac:spMkLst>
        </pc:spChg>
        <pc:spChg chg="del">
          <ac:chgData name="Gustaf Delport" userId="bf891f7fd4777d4e" providerId="LiveId" clId="{0390B436-CED4-2F45-BA8F-622B849A41B8}" dt="2021-11-23T13:02:01.576" v="924" actId="478"/>
          <ac:spMkLst>
            <pc:docMk/>
            <pc:sldMk cId="4179153492" sldId="299"/>
            <ac:spMk id="7" creationId="{1BB286BC-75A1-4C46-BA13-63B642E0F65A}"/>
          </ac:spMkLst>
        </pc:spChg>
        <pc:spChg chg="mod">
          <ac:chgData name="Gustaf Delport" userId="bf891f7fd4777d4e" providerId="LiveId" clId="{0390B436-CED4-2F45-BA8F-622B849A41B8}" dt="2021-11-23T14:07:52.627" v="2239" actId="20577"/>
          <ac:spMkLst>
            <pc:docMk/>
            <pc:sldMk cId="4179153492" sldId="299"/>
            <ac:spMk id="8" creationId="{983949CC-B5B1-4FD9-B26D-C4EC7C67A436}"/>
          </ac:spMkLst>
        </pc:spChg>
        <pc:spChg chg="mod">
          <ac:chgData name="Gustaf Delport" userId="bf891f7fd4777d4e" providerId="LiveId" clId="{0390B436-CED4-2F45-BA8F-622B849A41B8}" dt="2021-11-23T13:48:09.226" v="1619" actId="20577"/>
          <ac:spMkLst>
            <pc:docMk/>
            <pc:sldMk cId="4179153492" sldId="299"/>
            <ac:spMk id="9" creationId="{922F16F6-29CC-4DFE-BB9E-CF04142ED25A}"/>
          </ac:spMkLst>
        </pc:spChg>
        <pc:spChg chg="del mod">
          <ac:chgData name="Gustaf Delport" userId="bf891f7fd4777d4e" providerId="LiveId" clId="{0390B436-CED4-2F45-BA8F-622B849A41B8}" dt="2021-11-23T13:02:06.388" v="926" actId="478"/>
          <ac:spMkLst>
            <pc:docMk/>
            <pc:sldMk cId="4179153492" sldId="299"/>
            <ac:spMk id="10" creationId="{CF8CF2C1-112F-4A26-9D56-2F67F26A9EE9}"/>
          </ac:spMkLst>
        </pc:spChg>
      </pc:sldChg>
      <pc:sldChg chg="del">
        <pc:chgData name="Gustaf Delport" userId="bf891f7fd4777d4e" providerId="LiveId" clId="{0390B436-CED4-2F45-BA8F-622B849A41B8}" dt="2021-11-23T13:00:20.407" v="829" actId="2696"/>
        <pc:sldMkLst>
          <pc:docMk/>
          <pc:sldMk cId="689816630" sldId="300"/>
        </pc:sldMkLst>
      </pc:sldChg>
      <pc:sldChg chg="del">
        <pc:chgData name="Gustaf Delport" userId="bf891f7fd4777d4e" providerId="LiveId" clId="{0390B436-CED4-2F45-BA8F-622B849A41B8}" dt="2021-11-23T13:00:25.665" v="830" actId="2696"/>
        <pc:sldMkLst>
          <pc:docMk/>
          <pc:sldMk cId="159771542" sldId="302"/>
        </pc:sldMkLst>
      </pc:sldChg>
      <pc:sldChg chg="del">
        <pc:chgData name="Gustaf Delport" userId="bf891f7fd4777d4e" providerId="LiveId" clId="{0390B436-CED4-2F45-BA8F-622B849A41B8}" dt="2021-11-23T13:00:26.152" v="831" actId="2696"/>
        <pc:sldMkLst>
          <pc:docMk/>
          <pc:sldMk cId="364121930" sldId="303"/>
        </pc:sldMkLst>
      </pc:sldChg>
      <pc:sldChg chg="del">
        <pc:chgData name="Gustaf Delport" userId="bf891f7fd4777d4e" providerId="LiveId" clId="{0390B436-CED4-2F45-BA8F-622B849A41B8}" dt="2021-11-23T13:00:28.604" v="833" actId="2696"/>
        <pc:sldMkLst>
          <pc:docMk/>
          <pc:sldMk cId="313758320" sldId="304"/>
        </pc:sldMkLst>
      </pc:sldChg>
      <pc:sldChg chg="del">
        <pc:chgData name="Gustaf Delport" userId="bf891f7fd4777d4e" providerId="LiveId" clId="{0390B436-CED4-2F45-BA8F-622B849A41B8}" dt="2021-11-23T13:00:27.209" v="832" actId="2696"/>
        <pc:sldMkLst>
          <pc:docMk/>
          <pc:sldMk cId="212682184" sldId="305"/>
        </pc:sldMkLst>
      </pc:sldChg>
      <pc:sldChg chg="del">
        <pc:chgData name="Gustaf Delport" userId="bf891f7fd4777d4e" providerId="LiveId" clId="{0390B436-CED4-2F45-BA8F-622B849A41B8}" dt="2021-11-23T13:00:29.621" v="834" actId="2696"/>
        <pc:sldMkLst>
          <pc:docMk/>
          <pc:sldMk cId="486176497" sldId="306"/>
        </pc:sldMkLst>
      </pc:sldChg>
      <pc:sldChg chg="del">
        <pc:chgData name="Gustaf Delport" userId="bf891f7fd4777d4e" providerId="LiveId" clId="{0390B436-CED4-2F45-BA8F-622B849A41B8}" dt="2021-11-23T13:01:03.420" v="868" actId="2696"/>
        <pc:sldMkLst>
          <pc:docMk/>
          <pc:sldMk cId="3423133475" sldId="307"/>
        </pc:sldMkLst>
      </pc:sldChg>
      <pc:sldChg chg="del">
        <pc:chgData name="Gustaf Delport" userId="bf891f7fd4777d4e" providerId="LiveId" clId="{0390B436-CED4-2F45-BA8F-622B849A41B8}" dt="2021-11-23T13:01:01.927" v="866" actId="2696"/>
        <pc:sldMkLst>
          <pc:docMk/>
          <pc:sldMk cId="2345629806" sldId="308"/>
        </pc:sldMkLst>
      </pc:sldChg>
      <pc:sldChg chg="del">
        <pc:chgData name="Gustaf Delport" userId="bf891f7fd4777d4e" providerId="LiveId" clId="{0390B436-CED4-2F45-BA8F-622B849A41B8}" dt="2021-11-23T13:01:01.252" v="865" actId="2696"/>
        <pc:sldMkLst>
          <pc:docMk/>
          <pc:sldMk cId="4201278032" sldId="309"/>
        </pc:sldMkLst>
      </pc:sldChg>
      <pc:sldChg chg="del">
        <pc:chgData name="Gustaf Delport" userId="bf891f7fd4777d4e" providerId="LiveId" clId="{0390B436-CED4-2F45-BA8F-622B849A41B8}" dt="2021-11-23T13:01:00.608" v="864" actId="2696"/>
        <pc:sldMkLst>
          <pc:docMk/>
          <pc:sldMk cId="1557309788" sldId="310"/>
        </pc:sldMkLst>
      </pc:sldChg>
      <pc:sldChg chg="addSp delSp modSp add del mod ord">
        <pc:chgData name="Gustaf Delport" userId="bf891f7fd4777d4e" providerId="LiveId" clId="{0390B436-CED4-2F45-BA8F-622B849A41B8}" dt="2021-11-23T13:04:21.656" v="1023" actId="1037"/>
        <pc:sldMkLst>
          <pc:docMk/>
          <pc:sldMk cId="2498161071" sldId="311"/>
        </pc:sldMkLst>
        <pc:spChg chg="del">
          <ac:chgData name="Gustaf Delport" userId="bf891f7fd4777d4e" providerId="LiveId" clId="{0390B436-CED4-2F45-BA8F-622B849A41B8}" dt="2021-11-23T13:03:49.145" v="1004" actId="478"/>
          <ac:spMkLst>
            <pc:docMk/>
            <pc:sldMk cId="2498161071" sldId="311"/>
            <ac:spMk id="3" creationId="{D9F5EAA6-0562-4188-9AA8-84E701C0B333}"/>
          </ac:spMkLst>
        </pc:spChg>
        <pc:spChg chg="del">
          <ac:chgData name="Gustaf Delport" userId="bf891f7fd4777d4e" providerId="LiveId" clId="{0390B436-CED4-2F45-BA8F-622B849A41B8}" dt="2021-11-23T13:03:49.145" v="1004" actId="478"/>
          <ac:spMkLst>
            <pc:docMk/>
            <pc:sldMk cId="2498161071" sldId="311"/>
            <ac:spMk id="4" creationId="{756378E8-7945-4053-B376-9F329830EB0D}"/>
          </ac:spMkLst>
        </pc:spChg>
        <pc:spChg chg="del mod">
          <ac:chgData name="Gustaf Delport" userId="bf891f7fd4777d4e" providerId="LiveId" clId="{0390B436-CED4-2F45-BA8F-622B849A41B8}" dt="2021-11-23T13:03:44.811" v="1002" actId="478"/>
          <ac:spMkLst>
            <pc:docMk/>
            <pc:sldMk cId="2498161071" sldId="311"/>
            <ac:spMk id="6" creationId="{436E6F63-623B-4A99-A232-3903A1732BE3}"/>
          </ac:spMkLst>
        </pc:spChg>
        <pc:spChg chg="del">
          <ac:chgData name="Gustaf Delport" userId="bf891f7fd4777d4e" providerId="LiveId" clId="{0390B436-CED4-2F45-BA8F-622B849A41B8}" dt="2021-11-23T13:03:46.358" v="1003" actId="478"/>
          <ac:spMkLst>
            <pc:docMk/>
            <pc:sldMk cId="2498161071" sldId="311"/>
            <ac:spMk id="7" creationId="{4C981CD3-21F8-47C7-831B-EC4F95F827FF}"/>
          </ac:spMkLst>
        </pc:spChg>
        <pc:picChg chg="add mod">
          <ac:chgData name="Gustaf Delport" userId="bf891f7fd4777d4e" providerId="LiveId" clId="{0390B436-CED4-2F45-BA8F-622B849A41B8}" dt="2021-11-23T13:04:21.656" v="1023" actId="1037"/>
          <ac:picMkLst>
            <pc:docMk/>
            <pc:sldMk cId="2498161071" sldId="311"/>
            <ac:picMk id="8" creationId="{4019A8EB-8F4B-F64E-BB2B-1C9FDCD5362D}"/>
          </ac:picMkLst>
        </pc:picChg>
        <pc:picChg chg="add mod">
          <ac:chgData name="Gustaf Delport" userId="bf891f7fd4777d4e" providerId="LiveId" clId="{0390B436-CED4-2F45-BA8F-622B849A41B8}" dt="2021-11-23T13:04:21.656" v="1023" actId="1037"/>
          <ac:picMkLst>
            <pc:docMk/>
            <pc:sldMk cId="2498161071" sldId="311"/>
            <ac:picMk id="9" creationId="{D2B119B1-1225-DB41-BDF5-AD39BD0532AA}"/>
          </ac:picMkLst>
        </pc:picChg>
      </pc:sldChg>
      <pc:sldChg chg="addSp delSp modSp add del mod">
        <pc:chgData name="Gustaf Delport" userId="bf891f7fd4777d4e" providerId="LiveId" clId="{0390B436-CED4-2F45-BA8F-622B849A41B8}" dt="2021-11-23T14:20:06.171" v="3409" actId="113"/>
        <pc:sldMkLst>
          <pc:docMk/>
          <pc:sldMk cId="1279224923" sldId="312"/>
        </pc:sldMkLst>
        <pc:spChg chg="mod">
          <ac:chgData name="Gustaf Delport" userId="bf891f7fd4777d4e" providerId="LiveId" clId="{0390B436-CED4-2F45-BA8F-622B849A41B8}" dt="2021-11-23T13:36:38.072" v="1465"/>
          <ac:spMkLst>
            <pc:docMk/>
            <pc:sldMk cId="1279224923" sldId="312"/>
            <ac:spMk id="2" creationId="{D735F7F3-C1B5-4B60-A00A-4EB618DDFB5A}"/>
          </ac:spMkLst>
        </pc:spChg>
        <pc:spChg chg="add del mod">
          <ac:chgData name="Gustaf Delport" userId="bf891f7fd4777d4e" providerId="LiveId" clId="{0390B436-CED4-2F45-BA8F-622B849A41B8}" dt="2021-11-23T14:15:08.403" v="2993" actId="767"/>
          <ac:spMkLst>
            <pc:docMk/>
            <pc:sldMk cId="1279224923" sldId="312"/>
            <ac:spMk id="3" creationId="{3976CC62-9C5A-4845-8161-BAEF180D8D96}"/>
          </ac:spMkLst>
        </pc:spChg>
        <pc:spChg chg="mod">
          <ac:chgData name="Gustaf Delport" userId="bf891f7fd4777d4e" providerId="LiveId" clId="{0390B436-CED4-2F45-BA8F-622B849A41B8}" dt="2021-11-23T14:11:33.709" v="2707" actId="20577"/>
          <ac:spMkLst>
            <pc:docMk/>
            <pc:sldMk cId="1279224923" sldId="312"/>
            <ac:spMk id="26" creationId="{50D49579-807B-4B7C-B79D-1DACFC47200F}"/>
          </ac:spMkLst>
        </pc:spChg>
        <pc:spChg chg="mod">
          <ac:chgData name="Gustaf Delport" userId="bf891f7fd4777d4e" providerId="LiveId" clId="{0390B436-CED4-2F45-BA8F-622B849A41B8}" dt="2021-11-23T14:13:27.696" v="2870" actId="20577"/>
          <ac:spMkLst>
            <pc:docMk/>
            <pc:sldMk cId="1279224923" sldId="312"/>
            <ac:spMk id="27" creationId="{2D60D1C3-7612-40F6-8756-C3CC35063B53}"/>
          </ac:spMkLst>
        </pc:spChg>
        <pc:spChg chg="mod">
          <ac:chgData name="Gustaf Delport" userId="bf891f7fd4777d4e" providerId="LiveId" clId="{0390B436-CED4-2F45-BA8F-622B849A41B8}" dt="2021-11-23T14:11:52.073" v="2723" actId="20577"/>
          <ac:spMkLst>
            <pc:docMk/>
            <pc:sldMk cId="1279224923" sldId="312"/>
            <ac:spMk id="36" creationId="{0776C896-07AA-469C-BA5E-E5E57E7FF487}"/>
          </ac:spMkLst>
        </pc:spChg>
        <pc:spChg chg="add del mod">
          <ac:chgData name="Gustaf Delport" userId="bf891f7fd4777d4e" providerId="LiveId" clId="{0390B436-CED4-2F45-BA8F-622B849A41B8}" dt="2021-11-23T14:18:01.728" v="3240" actId="20577"/>
          <ac:spMkLst>
            <pc:docMk/>
            <pc:sldMk cId="1279224923" sldId="312"/>
            <ac:spMk id="37" creationId="{BACCFD7F-CA0C-47CC-BAC1-A484C8A37AC0}"/>
          </ac:spMkLst>
        </pc:spChg>
        <pc:spChg chg="mod">
          <ac:chgData name="Gustaf Delport" userId="bf891f7fd4777d4e" providerId="LiveId" clId="{0390B436-CED4-2F45-BA8F-622B849A41B8}" dt="2021-11-23T14:12:03.993" v="2730" actId="20577"/>
          <ac:spMkLst>
            <pc:docMk/>
            <pc:sldMk cId="1279224923" sldId="312"/>
            <ac:spMk id="40" creationId="{7B5B4A0A-DFF0-42FC-92D0-3BF66F15AC31}"/>
          </ac:spMkLst>
        </pc:spChg>
        <pc:spChg chg="mod">
          <ac:chgData name="Gustaf Delport" userId="bf891f7fd4777d4e" providerId="LiveId" clId="{0390B436-CED4-2F45-BA8F-622B849A41B8}" dt="2021-11-23T14:20:06.171" v="3409" actId="113"/>
          <ac:spMkLst>
            <pc:docMk/>
            <pc:sldMk cId="1279224923" sldId="312"/>
            <ac:spMk id="41" creationId="{D04DF4C1-7454-46F8-B202-E8897109BB46}"/>
          </ac:spMkLst>
        </pc:spChg>
        <pc:spChg chg="mod">
          <ac:chgData name="Gustaf Delport" userId="bf891f7fd4777d4e" providerId="LiveId" clId="{0390B436-CED4-2F45-BA8F-622B849A41B8}" dt="2021-11-23T14:11:41.632" v="2713" actId="20577"/>
          <ac:spMkLst>
            <pc:docMk/>
            <pc:sldMk cId="1279224923" sldId="312"/>
            <ac:spMk id="44" creationId="{11D2A737-6042-4ABD-A0EF-20567A949906}"/>
          </ac:spMkLst>
        </pc:spChg>
        <pc:spChg chg="mod">
          <ac:chgData name="Gustaf Delport" userId="bf891f7fd4777d4e" providerId="LiveId" clId="{0390B436-CED4-2F45-BA8F-622B849A41B8}" dt="2021-11-23T14:15:07.066" v="2991" actId="21"/>
          <ac:spMkLst>
            <pc:docMk/>
            <pc:sldMk cId="1279224923" sldId="312"/>
            <ac:spMk id="45" creationId="{698BF8B9-D264-4CE3-BD64-6D3F8D47885D}"/>
          </ac:spMkLst>
        </pc:spChg>
      </pc:sldChg>
      <pc:sldChg chg="del">
        <pc:chgData name="Gustaf Delport" userId="bf891f7fd4777d4e" providerId="LiveId" clId="{0390B436-CED4-2F45-BA8F-622B849A41B8}" dt="2021-11-23T13:00:58.758" v="861" actId="2696"/>
        <pc:sldMkLst>
          <pc:docMk/>
          <pc:sldMk cId="3827296069" sldId="313"/>
        </pc:sldMkLst>
      </pc:sldChg>
      <pc:sldChg chg="del">
        <pc:chgData name="Gustaf Delport" userId="bf891f7fd4777d4e" providerId="LiveId" clId="{0390B436-CED4-2F45-BA8F-622B849A41B8}" dt="2021-11-23T13:00:58.133" v="860" actId="2696"/>
        <pc:sldMkLst>
          <pc:docMk/>
          <pc:sldMk cId="3668670005" sldId="314"/>
        </pc:sldMkLst>
      </pc:sldChg>
      <pc:sldChg chg="modSp mod ord modAnim">
        <pc:chgData name="Gustaf Delport" userId="bf891f7fd4777d4e" providerId="LiveId" clId="{0390B436-CED4-2F45-BA8F-622B849A41B8}" dt="2021-11-23T14:00:31.209" v="1733"/>
        <pc:sldMkLst>
          <pc:docMk/>
          <pc:sldMk cId="1560353361" sldId="315"/>
        </pc:sldMkLst>
        <pc:spChg chg="mod">
          <ac:chgData name="Gustaf Delport" userId="bf891f7fd4777d4e" providerId="LiveId" clId="{0390B436-CED4-2F45-BA8F-622B849A41B8}" dt="2021-11-23T13:36:38.072" v="1465"/>
          <ac:spMkLst>
            <pc:docMk/>
            <pc:sldMk cId="1560353361" sldId="315"/>
            <ac:spMk id="2" creationId="{D735F7F3-C1B5-4B60-A00A-4EB618DDFB5A}"/>
          </ac:spMkLst>
        </pc:spChg>
        <pc:spChg chg="mod">
          <ac:chgData name="Gustaf Delport" userId="bf891f7fd4777d4e" providerId="LiveId" clId="{0390B436-CED4-2F45-BA8F-622B849A41B8}" dt="2021-11-23T12:59:53.664" v="826" actId="1036"/>
          <ac:spMkLst>
            <pc:docMk/>
            <pc:sldMk cId="1560353361" sldId="315"/>
            <ac:spMk id="22" creationId="{3E52CB91-F208-49DC-92E2-1C33C8DDF0EA}"/>
          </ac:spMkLst>
        </pc:spChg>
        <pc:spChg chg="mod">
          <ac:chgData name="Gustaf Delport" userId="bf891f7fd4777d4e" providerId="LiveId" clId="{0390B436-CED4-2F45-BA8F-622B849A41B8}" dt="2021-11-23T12:57:07.028" v="711" actId="20577"/>
          <ac:spMkLst>
            <pc:docMk/>
            <pc:sldMk cId="1560353361" sldId="315"/>
            <ac:spMk id="23" creationId="{4DFA9385-C15C-4C6C-B4C2-2B7210914275}"/>
          </ac:spMkLst>
        </pc:spChg>
        <pc:spChg chg="mod">
          <ac:chgData name="Gustaf Delport" userId="bf891f7fd4777d4e" providerId="LiveId" clId="{0390B436-CED4-2F45-BA8F-622B849A41B8}" dt="2021-11-23T12:55:56.958" v="630" actId="1076"/>
          <ac:spMkLst>
            <pc:docMk/>
            <pc:sldMk cId="1560353361" sldId="315"/>
            <ac:spMk id="24" creationId="{08D8336C-3E05-48BE-BE04-EDB2129F57A5}"/>
          </ac:spMkLst>
        </pc:spChg>
        <pc:spChg chg="mod">
          <ac:chgData name="Gustaf Delport" userId="bf891f7fd4777d4e" providerId="LiveId" clId="{0390B436-CED4-2F45-BA8F-622B849A41B8}" dt="2021-11-23T12:56:02.955" v="631" actId="688"/>
          <ac:spMkLst>
            <pc:docMk/>
            <pc:sldMk cId="1560353361" sldId="315"/>
            <ac:spMk id="25" creationId="{40784D5D-D663-44C2-9190-ADD0C447B3A6}"/>
          </ac:spMkLst>
        </pc:spChg>
        <pc:spChg chg="mod">
          <ac:chgData name="Gustaf Delport" userId="bf891f7fd4777d4e" providerId="LiveId" clId="{0390B436-CED4-2F45-BA8F-622B849A41B8}" dt="2021-11-23T12:56:28.305" v="656" actId="688"/>
          <ac:spMkLst>
            <pc:docMk/>
            <pc:sldMk cId="1560353361" sldId="315"/>
            <ac:spMk id="26" creationId="{4E07ED8A-F940-46FE-B235-D7C0E24D95C9}"/>
          </ac:spMkLst>
        </pc:spChg>
        <pc:spChg chg="mod">
          <ac:chgData name="Gustaf Delport" userId="bf891f7fd4777d4e" providerId="LiveId" clId="{0390B436-CED4-2F45-BA8F-622B849A41B8}" dt="2021-11-23T12:56:43.249" v="673" actId="688"/>
          <ac:spMkLst>
            <pc:docMk/>
            <pc:sldMk cId="1560353361" sldId="315"/>
            <ac:spMk id="27" creationId="{5628019D-F4AA-43E1-AC97-A1D74D54B16E}"/>
          </ac:spMkLst>
        </pc:spChg>
        <pc:spChg chg="mod">
          <ac:chgData name="Gustaf Delport" userId="bf891f7fd4777d4e" providerId="LiveId" clId="{0390B436-CED4-2F45-BA8F-622B849A41B8}" dt="2021-11-23T12:59:43.222" v="819" actId="120"/>
          <ac:spMkLst>
            <pc:docMk/>
            <pc:sldMk cId="1560353361" sldId="315"/>
            <ac:spMk id="30" creationId="{40C775C6-D09C-4145-859B-7C580224B66B}"/>
          </ac:spMkLst>
        </pc:spChg>
        <pc:spChg chg="mod">
          <ac:chgData name="Gustaf Delport" userId="bf891f7fd4777d4e" providerId="LiveId" clId="{0390B436-CED4-2F45-BA8F-622B849A41B8}" dt="2021-11-23T12:59:53.664" v="826" actId="1036"/>
          <ac:spMkLst>
            <pc:docMk/>
            <pc:sldMk cId="1560353361" sldId="315"/>
            <ac:spMk id="33" creationId="{8ADC09CA-B267-4902-BB2C-D7C8B978A80D}"/>
          </ac:spMkLst>
        </pc:spChg>
        <pc:spChg chg="mod">
          <ac:chgData name="Gustaf Delport" userId="bf891f7fd4777d4e" providerId="LiveId" clId="{0390B436-CED4-2F45-BA8F-622B849A41B8}" dt="2021-11-23T12:59:53.664" v="826" actId="1036"/>
          <ac:spMkLst>
            <pc:docMk/>
            <pc:sldMk cId="1560353361" sldId="315"/>
            <ac:spMk id="36" creationId="{0795A6A0-CC34-495C-AA0C-B9DD4F62D9A2}"/>
          </ac:spMkLst>
        </pc:spChg>
        <pc:spChg chg="mod">
          <ac:chgData name="Gustaf Delport" userId="bf891f7fd4777d4e" providerId="LiveId" clId="{0390B436-CED4-2F45-BA8F-622B849A41B8}" dt="2021-11-23T12:59:53.664" v="826" actId="1036"/>
          <ac:spMkLst>
            <pc:docMk/>
            <pc:sldMk cId="1560353361" sldId="315"/>
            <ac:spMk id="39" creationId="{1BEB5127-6B2F-402F-85BC-ED8D8CC5CA6E}"/>
          </ac:spMkLst>
        </pc:spChg>
        <pc:spChg chg="mod">
          <ac:chgData name="Gustaf Delport" userId="bf891f7fd4777d4e" providerId="LiveId" clId="{0390B436-CED4-2F45-BA8F-622B849A41B8}" dt="2021-11-23T12:57:43.899" v="769" actId="20577"/>
          <ac:spMkLst>
            <pc:docMk/>
            <pc:sldMk cId="1560353361" sldId="315"/>
            <ac:spMk id="42" creationId="{4504E95D-ACB0-44D5-8025-DC60C7CF65A4}"/>
          </ac:spMkLst>
        </pc:spChg>
        <pc:spChg chg="mod">
          <ac:chgData name="Gustaf Delport" userId="bf891f7fd4777d4e" providerId="LiveId" clId="{0390B436-CED4-2F45-BA8F-622B849A41B8}" dt="2021-11-23T12:57:32.646" v="754" actId="20577"/>
          <ac:spMkLst>
            <pc:docMk/>
            <pc:sldMk cId="1560353361" sldId="315"/>
            <ac:spMk id="45" creationId="{534BF5E3-D9BE-4EA7-B019-BF2F82C6C1C6}"/>
          </ac:spMkLst>
        </pc:spChg>
        <pc:spChg chg="mod">
          <ac:chgData name="Gustaf Delport" userId="bf891f7fd4777d4e" providerId="LiveId" clId="{0390B436-CED4-2F45-BA8F-622B849A41B8}" dt="2021-11-23T12:57:20.357" v="732" actId="20577"/>
          <ac:spMkLst>
            <pc:docMk/>
            <pc:sldMk cId="1560353361" sldId="315"/>
            <ac:spMk id="48" creationId="{167A6140-C47C-470B-A4C0-EA480405FE0D}"/>
          </ac:spMkLst>
        </pc:spChg>
        <pc:spChg chg="mod">
          <ac:chgData name="Gustaf Delport" userId="bf891f7fd4777d4e" providerId="LiveId" clId="{0390B436-CED4-2F45-BA8F-622B849A41B8}" dt="2021-11-23T12:57:03.609" v="710" actId="20577"/>
          <ac:spMkLst>
            <pc:docMk/>
            <pc:sldMk cId="1560353361" sldId="315"/>
            <ac:spMk id="51" creationId="{940641D4-8389-4165-B6DC-4D3277411C37}"/>
          </ac:spMkLst>
        </pc:spChg>
        <pc:spChg chg="mod">
          <ac:chgData name="Gustaf Delport" userId="bf891f7fd4777d4e" providerId="LiveId" clId="{0390B436-CED4-2F45-BA8F-622B849A41B8}" dt="2021-11-23T12:57:54.955" v="791" actId="20577"/>
          <ac:spMkLst>
            <pc:docMk/>
            <pc:sldMk cId="1560353361" sldId="315"/>
            <ac:spMk id="60" creationId="{51E4E0CA-A50A-4B45-8F73-82A73DC26EF4}"/>
          </ac:spMkLst>
        </pc:spChg>
        <pc:grpChg chg="mod">
          <ac:chgData name="Gustaf Delport" userId="bf891f7fd4777d4e" providerId="LiveId" clId="{0390B436-CED4-2F45-BA8F-622B849A41B8}" dt="2021-11-23T12:59:53.664" v="826" actId="1036"/>
          <ac:grpSpMkLst>
            <pc:docMk/>
            <pc:sldMk cId="1560353361" sldId="315"/>
            <ac:grpSpMk id="40" creationId="{55F64A38-7E4D-4F53-B33D-B8D78629DE6B}"/>
          </ac:grpSpMkLst>
        </pc:grpChg>
        <pc:grpChg chg="mod">
          <ac:chgData name="Gustaf Delport" userId="bf891f7fd4777d4e" providerId="LiveId" clId="{0390B436-CED4-2F45-BA8F-622B849A41B8}" dt="2021-11-23T12:59:53.664" v="826" actId="1036"/>
          <ac:grpSpMkLst>
            <pc:docMk/>
            <pc:sldMk cId="1560353361" sldId="315"/>
            <ac:grpSpMk id="43" creationId="{5B5BF64D-5795-42DF-A69D-A5AA27B790AE}"/>
          </ac:grpSpMkLst>
        </pc:grpChg>
        <pc:grpChg chg="mod">
          <ac:chgData name="Gustaf Delport" userId="bf891f7fd4777d4e" providerId="LiveId" clId="{0390B436-CED4-2F45-BA8F-622B849A41B8}" dt="2021-11-23T12:59:53.664" v="826" actId="1036"/>
          <ac:grpSpMkLst>
            <pc:docMk/>
            <pc:sldMk cId="1560353361" sldId="315"/>
            <ac:grpSpMk id="46" creationId="{0542DD5D-4B48-4408-B0AF-8AE9CDE9760C}"/>
          </ac:grpSpMkLst>
        </pc:grpChg>
        <pc:grpChg chg="mod">
          <ac:chgData name="Gustaf Delport" userId="bf891f7fd4777d4e" providerId="LiveId" clId="{0390B436-CED4-2F45-BA8F-622B849A41B8}" dt="2021-11-23T12:59:53.664" v="826" actId="1036"/>
          <ac:grpSpMkLst>
            <pc:docMk/>
            <pc:sldMk cId="1560353361" sldId="315"/>
            <ac:grpSpMk id="58" creationId="{66626C62-671A-48A5-8577-4CE8605D88EA}"/>
          </ac:grpSpMkLst>
        </pc:grpChg>
      </pc:sldChg>
      <pc:sldChg chg="modSp add del mod ord modAnim">
        <pc:chgData name="Gustaf Delport" userId="bf891f7fd4777d4e" providerId="LiveId" clId="{0390B436-CED4-2F45-BA8F-622B849A41B8}" dt="2021-11-23T14:11:17.424" v="2697" actId="20577"/>
        <pc:sldMkLst>
          <pc:docMk/>
          <pc:sldMk cId="4184600926" sldId="316"/>
        </pc:sldMkLst>
        <pc:spChg chg="mod">
          <ac:chgData name="Gustaf Delport" userId="bf891f7fd4777d4e" providerId="LiveId" clId="{0390B436-CED4-2F45-BA8F-622B849A41B8}" dt="2021-11-23T13:24:33.747" v="1462" actId="20577"/>
          <ac:spMkLst>
            <pc:docMk/>
            <pc:sldMk cId="4184600926" sldId="316"/>
            <ac:spMk id="2" creationId="{D735F7F3-C1B5-4B60-A00A-4EB618DDFB5A}"/>
          </ac:spMkLst>
        </pc:spChg>
        <pc:spChg chg="mod">
          <ac:chgData name="Gustaf Delport" userId="bf891f7fd4777d4e" providerId="LiveId" clId="{0390B436-CED4-2F45-BA8F-622B849A41B8}" dt="2021-11-23T13:50:37.493" v="1667" actId="20577"/>
          <ac:spMkLst>
            <pc:docMk/>
            <pc:sldMk cId="4184600926" sldId="316"/>
            <ac:spMk id="31" creationId="{9AA9700A-7DCE-4425-8ABB-3BC22D8CD1B4}"/>
          </ac:spMkLst>
        </pc:spChg>
        <pc:spChg chg="mod">
          <ac:chgData name="Gustaf Delport" userId="bf891f7fd4777d4e" providerId="LiveId" clId="{0390B436-CED4-2F45-BA8F-622B849A41B8}" dt="2021-11-23T14:11:17.424" v="2697" actId="20577"/>
          <ac:spMkLst>
            <pc:docMk/>
            <pc:sldMk cId="4184600926" sldId="316"/>
            <ac:spMk id="32" creationId="{BDE8AD8B-B896-4B2E-AA96-148A57FC7E62}"/>
          </ac:spMkLst>
        </pc:spChg>
        <pc:spChg chg="mod">
          <ac:chgData name="Gustaf Delport" userId="bf891f7fd4777d4e" providerId="LiveId" clId="{0390B436-CED4-2F45-BA8F-622B849A41B8}" dt="2021-11-23T13:50:20.747" v="1630" actId="20577"/>
          <ac:spMkLst>
            <pc:docMk/>
            <pc:sldMk cId="4184600926" sldId="316"/>
            <ac:spMk id="35" creationId="{252FE38A-9AD9-4537-A4D7-7B3F2EEEDE48}"/>
          </ac:spMkLst>
        </pc:spChg>
        <pc:spChg chg="mod">
          <ac:chgData name="Gustaf Delport" userId="bf891f7fd4777d4e" providerId="LiveId" clId="{0390B436-CED4-2F45-BA8F-622B849A41B8}" dt="2021-11-23T14:09:16.328" v="2418" actId="20577"/>
          <ac:spMkLst>
            <pc:docMk/>
            <pc:sldMk cId="4184600926" sldId="316"/>
            <ac:spMk id="36" creationId="{6684557B-CB54-4706-8EBC-7786677BCFB1}"/>
          </ac:spMkLst>
        </pc:spChg>
        <pc:spChg chg="mod">
          <ac:chgData name="Gustaf Delport" userId="bf891f7fd4777d4e" providerId="LiveId" clId="{0390B436-CED4-2F45-BA8F-622B849A41B8}" dt="2021-11-23T13:50:25.862" v="1637" actId="20577"/>
          <ac:spMkLst>
            <pc:docMk/>
            <pc:sldMk cId="4184600926" sldId="316"/>
            <ac:spMk id="39" creationId="{084DB242-84C7-4E15-AD8C-C26DE30CE20B}"/>
          </ac:spMkLst>
        </pc:spChg>
        <pc:spChg chg="mod">
          <ac:chgData name="Gustaf Delport" userId="bf891f7fd4777d4e" providerId="LiveId" clId="{0390B436-CED4-2F45-BA8F-622B849A41B8}" dt="2021-11-23T14:10:07.651" v="2522" actId="20577"/>
          <ac:spMkLst>
            <pc:docMk/>
            <pc:sldMk cId="4184600926" sldId="316"/>
            <ac:spMk id="40" creationId="{30AF3983-EF36-449B-85E9-7F0E42853F87}"/>
          </ac:spMkLst>
        </pc:spChg>
        <pc:spChg chg="mod">
          <ac:chgData name="Gustaf Delport" userId="bf891f7fd4777d4e" providerId="LiveId" clId="{0390B436-CED4-2F45-BA8F-622B849A41B8}" dt="2021-11-23T13:50:16.549" v="1626" actId="20577"/>
          <ac:spMkLst>
            <pc:docMk/>
            <pc:sldMk cId="4184600926" sldId="316"/>
            <ac:spMk id="43" creationId="{45EEA800-F2F9-4EC2-B3A0-0A50C8054F26}"/>
          </ac:spMkLst>
        </pc:spChg>
        <pc:spChg chg="mod">
          <ac:chgData name="Gustaf Delport" userId="bf891f7fd4777d4e" providerId="LiveId" clId="{0390B436-CED4-2F45-BA8F-622B849A41B8}" dt="2021-11-23T14:08:49.660" v="2350" actId="20577"/>
          <ac:spMkLst>
            <pc:docMk/>
            <pc:sldMk cId="4184600926" sldId="316"/>
            <ac:spMk id="44" creationId="{CA556D6B-BB6F-4C43-9187-ECDF315B00E0}"/>
          </ac:spMkLst>
        </pc:spChg>
        <pc:spChg chg="mod">
          <ac:chgData name="Gustaf Delport" userId="bf891f7fd4777d4e" providerId="LiveId" clId="{0390B436-CED4-2F45-BA8F-622B849A41B8}" dt="2021-11-23T14:01:26.564" v="1743" actId="1076"/>
          <ac:spMkLst>
            <pc:docMk/>
            <pc:sldMk cId="4184600926" sldId="316"/>
            <ac:spMk id="45" creationId="{909F29A5-9631-4E0D-83CF-4E0AFE8998AE}"/>
          </ac:spMkLst>
        </pc:spChg>
      </pc:sldChg>
      <pc:sldChg chg="del">
        <pc:chgData name="Gustaf Delport" userId="bf891f7fd4777d4e" providerId="LiveId" clId="{0390B436-CED4-2F45-BA8F-622B849A41B8}" dt="2021-11-23T13:00:56.789" v="858" actId="2696"/>
        <pc:sldMkLst>
          <pc:docMk/>
          <pc:sldMk cId="1404339508" sldId="317"/>
        </pc:sldMkLst>
      </pc:sldChg>
      <pc:sldChg chg="del">
        <pc:chgData name="Gustaf Delport" userId="bf891f7fd4777d4e" providerId="LiveId" clId="{0390B436-CED4-2F45-BA8F-622B849A41B8}" dt="2021-11-23T13:00:56.107" v="857" actId="2696"/>
        <pc:sldMkLst>
          <pc:docMk/>
          <pc:sldMk cId="624695530" sldId="318"/>
        </pc:sldMkLst>
      </pc:sldChg>
      <pc:sldChg chg="del">
        <pc:chgData name="Gustaf Delport" userId="bf891f7fd4777d4e" providerId="LiveId" clId="{0390B436-CED4-2F45-BA8F-622B849A41B8}" dt="2021-11-23T13:00:53.865" v="854" actId="2696"/>
        <pc:sldMkLst>
          <pc:docMk/>
          <pc:sldMk cId="1693104180" sldId="319"/>
        </pc:sldMkLst>
      </pc:sldChg>
      <pc:sldChg chg="del">
        <pc:chgData name="Gustaf Delport" userId="bf891f7fd4777d4e" providerId="LiveId" clId="{0390B436-CED4-2F45-BA8F-622B849A41B8}" dt="2021-11-23T13:00:54.594" v="855" actId="2696"/>
        <pc:sldMkLst>
          <pc:docMk/>
          <pc:sldMk cId="608993516" sldId="320"/>
        </pc:sldMkLst>
      </pc:sldChg>
      <pc:sldChg chg="addSp modSp add del mod ord modAnim">
        <pc:chgData name="Gustaf Delport" userId="bf891f7fd4777d4e" providerId="LiveId" clId="{0390B436-CED4-2F45-BA8F-622B849A41B8}" dt="2021-11-23T14:01:42.041" v="1744"/>
        <pc:sldMkLst>
          <pc:docMk/>
          <pc:sldMk cId="848212632" sldId="321"/>
        </pc:sldMkLst>
        <pc:spChg chg="mod">
          <ac:chgData name="Gustaf Delport" userId="bf891f7fd4777d4e" providerId="LiveId" clId="{0390B436-CED4-2F45-BA8F-622B849A41B8}" dt="2021-11-23T13:36:38.072" v="1465"/>
          <ac:spMkLst>
            <pc:docMk/>
            <pc:sldMk cId="848212632" sldId="321"/>
            <ac:spMk id="2" creationId="{D735F7F3-C1B5-4B60-A00A-4EB618DDFB5A}"/>
          </ac:spMkLst>
        </pc:spChg>
        <pc:spChg chg="mod">
          <ac:chgData name="Gustaf Delport" userId="bf891f7fd4777d4e" providerId="LiveId" clId="{0390B436-CED4-2F45-BA8F-622B849A41B8}" dt="2021-11-23T13:06:35.989" v="1070" actId="122"/>
          <ac:spMkLst>
            <pc:docMk/>
            <pc:sldMk cId="848212632" sldId="321"/>
            <ac:spMk id="22" creationId="{E4B0B26F-3669-4074-A350-A1F9A11DE453}"/>
          </ac:spMkLst>
        </pc:spChg>
        <pc:spChg chg="mod">
          <ac:chgData name="Gustaf Delport" userId="bf891f7fd4777d4e" providerId="LiveId" clId="{0390B436-CED4-2F45-BA8F-622B849A41B8}" dt="2021-11-23T13:06:31.989" v="1069"/>
          <ac:spMkLst>
            <pc:docMk/>
            <pc:sldMk cId="848212632" sldId="321"/>
            <ac:spMk id="23" creationId="{DD99A233-7877-4C8D-B66D-D3BD5C47F1F2}"/>
          </ac:spMkLst>
        </pc:spChg>
        <pc:spChg chg="mod">
          <ac:chgData name="Gustaf Delport" userId="bf891f7fd4777d4e" providerId="LiveId" clId="{0390B436-CED4-2F45-BA8F-622B849A41B8}" dt="2021-11-23T13:06:31.989" v="1069"/>
          <ac:spMkLst>
            <pc:docMk/>
            <pc:sldMk cId="848212632" sldId="321"/>
            <ac:spMk id="24" creationId="{5F0C0D08-8A8C-471D-BDF7-90F040AA6EE2}"/>
          </ac:spMkLst>
        </pc:spChg>
        <pc:spChg chg="mod">
          <ac:chgData name="Gustaf Delport" userId="bf891f7fd4777d4e" providerId="LiveId" clId="{0390B436-CED4-2F45-BA8F-622B849A41B8}" dt="2021-11-23T13:07:43.616" v="1075" actId="122"/>
          <ac:spMkLst>
            <pc:docMk/>
            <pc:sldMk cId="848212632" sldId="321"/>
            <ac:spMk id="27" creationId="{9D5FA8CB-518B-44E1-8D5F-4FCBB69246DE}"/>
          </ac:spMkLst>
        </pc:spChg>
        <pc:spChg chg="mod">
          <ac:chgData name="Gustaf Delport" userId="bf891f7fd4777d4e" providerId="LiveId" clId="{0390B436-CED4-2F45-BA8F-622B849A41B8}" dt="2021-11-23T13:07:41.737" v="1074"/>
          <ac:spMkLst>
            <pc:docMk/>
            <pc:sldMk cId="848212632" sldId="321"/>
            <ac:spMk id="28" creationId="{D6ED6DE3-7C45-457C-823E-F7B9D1AECB64}"/>
          </ac:spMkLst>
        </pc:spChg>
        <pc:spChg chg="mod">
          <ac:chgData name="Gustaf Delport" userId="bf891f7fd4777d4e" providerId="LiveId" clId="{0390B436-CED4-2F45-BA8F-622B849A41B8}" dt="2021-11-23T13:07:54.664" v="1077" actId="122"/>
          <ac:spMkLst>
            <pc:docMk/>
            <pc:sldMk cId="848212632" sldId="321"/>
            <ac:spMk id="29" creationId="{1838F9A4-DBF3-4E54-BBB0-3AEC1BD40E26}"/>
          </ac:spMkLst>
        </pc:spChg>
        <pc:spChg chg="mod">
          <ac:chgData name="Gustaf Delport" userId="bf891f7fd4777d4e" providerId="LiveId" clId="{0390B436-CED4-2F45-BA8F-622B849A41B8}" dt="2021-11-23T13:07:01.582" v="1072" actId="122"/>
          <ac:spMkLst>
            <pc:docMk/>
            <pc:sldMk cId="848212632" sldId="321"/>
            <ac:spMk id="32" creationId="{51D6A425-F895-42FF-BC99-0C6480700FE2}"/>
          </ac:spMkLst>
        </pc:spChg>
        <pc:spChg chg="mod">
          <ac:chgData name="Gustaf Delport" userId="bf891f7fd4777d4e" providerId="LiveId" clId="{0390B436-CED4-2F45-BA8F-622B849A41B8}" dt="2021-11-23T13:06:57.009" v="1071"/>
          <ac:spMkLst>
            <pc:docMk/>
            <pc:sldMk cId="848212632" sldId="321"/>
            <ac:spMk id="33" creationId="{746D09B5-20E9-4626-B1E6-D9D29A0ED958}"/>
          </ac:spMkLst>
        </pc:spChg>
        <pc:spChg chg="mod">
          <ac:chgData name="Gustaf Delport" userId="bf891f7fd4777d4e" providerId="LiveId" clId="{0390B436-CED4-2F45-BA8F-622B849A41B8}" dt="2021-11-23T13:07:59.803" v="1078" actId="122"/>
          <ac:spMkLst>
            <pc:docMk/>
            <pc:sldMk cId="848212632" sldId="321"/>
            <ac:spMk id="34" creationId="{9C9C3312-73A7-4174-AC5E-C7EBF01A1628}"/>
          </ac:spMkLst>
        </pc:spChg>
        <pc:spChg chg="mod">
          <ac:chgData name="Gustaf Delport" userId="bf891f7fd4777d4e" providerId="LiveId" clId="{0390B436-CED4-2F45-BA8F-622B849A41B8}" dt="2021-11-23T13:05:56.452" v="1067" actId="20577"/>
          <ac:spMkLst>
            <pc:docMk/>
            <pc:sldMk cId="848212632" sldId="321"/>
            <ac:spMk id="37" creationId="{74007B11-9F73-445F-8E73-FC15C6A0C0BA}"/>
          </ac:spMkLst>
        </pc:spChg>
        <pc:spChg chg="mod">
          <ac:chgData name="Gustaf Delport" userId="bf891f7fd4777d4e" providerId="LiveId" clId="{0390B436-CED4-2F45-BA8F-622B849A41B8}" dt="2021-11-23T13:05:48.584" v="1058"/>
          <ac:spMkLst>
            <pc:docMk/>
            <pc:sldMk cId="848212632" sldId="321"/>
            <ac:spMk id="38" creationId="{B9A9BC18-E0FC-47AA-909E-79A7CDC9C705}"/>
          </ac:spMkLst>
        </pc:spChg>
        <pc:spChg chg="mod">
          <ac:chgData name="Gustaf Delport" userId="bf891f7fd4777d4e" providerId="LiveId" clId="{0390B436-CED4-2F45-BA8F-622B849A41B8}" dt="2021-11-23T13:05:48.584" v="1058"/>
          <ac:spMkLst>
            <pc:docMk/>
            <pc:sldMk cId="848212632" sldId="321"/>
            <ac:spMk id="39" creationId="{08574F01-AE20-44C0-AE40-F834B2124790}"/>
          </ac:spMkLst>
        </pc:spChg>
        <pc:spChg chg="add mod">
          <ac:chgData name="Gustaf Delport" userId="bf891f7fd4777d4e" providerId="LiveId" clId="{0390B436-CED4-2F45-BA8F-622B849A41B8}" dt="2021-11-23T13:10:35.884" v="1146" actId="1037"/>
          <ac:spMkLst>
            <pc:docMk/>
            <pc:sldMk cId="848212632" sldId="321"/>
            <ac:spMk id="40" creationId="{289B3C73-ACD3-8F4B-89B0-D2AA0C1B3E2D}"/>
          </ac:spMkLst>
        </pc:spChg>
        <pc:spChg chg="add mod">
          <ac:chgData name="Gustaf Delport" userId="bf891f7fd4777d4e" providerId="LiveId" clId="{0390B436-CED4-2F45-BA8F-622B849A41B8}" dt="2021-11-23T13:10:35.884" v="1146" actId="1037"/>
          <ac:spMkLst>
            <pc:docMk/>
            <pc:sldMk cId="848212632" sldId="321"/>
            <ac:spMk id="41" creationId="{9E5FAA8E-7D27-8045-96EC-DB2B93D95B3A}"/>
          </ac:spMkLst>
        </pc:spChg>
        <pc:spChg chg="add mod">
          <ac:chgData name="Gustaf Delport" userId="bf891f7fd4777d4e" providerId="LiveId" clId="{0390B436-CED4-2F45-BA8F-622B849A41B8}" dt="2021-11-23T13:10:35.884" v="1146" actId="1037"/>
          <ac:spMkLst>
            <pc:docMk/>
            <pc:sldMk cId="848212632" sldId="321"/>
            <ac:spMk id="42" creationId="{4ECE5073-1724-C443-92D0-AA66FE768A19}"/>
          </ac:spMkLst>
        </pc:spChg>
        <pc:spChg chg="add mod">
          <ac:chgData name="Gustaf Delport" userId="bf891f7fd4777d4e" providerId="LiveId" clId="{0390B436-CED4-2F45-BA8F-622B849A41B8}" dt="2021-11-23T13:10:35.884" v="1146" actId="1037"/>
          <ac:spMkLst>
            <pc:docMk/>
            <pc:sldMk cId="848212632" sldId="321"/>
            <ac:spMk id="43" creationId="{DAB55862-3A0E-E246-9F4C-F864738483F0}"/>
          </ac:spMkLst>
        </pc:spChg>
        <pc:spChg chg="add mod">
          <ac:chgData name="Gustaf Delport" userId="bf891f7fd4777d4e" providerId="LiveId" clId="{0390B436-CED4-2F45-BA8F-622B849A41B8}" dt="2021-11-23T13:13:05.064" v="1215" actId="14100"/>
          <ac:spMkLst>
            <pc:docMk/>
            <pc:sldMk cId="848212632" sldId="321"/>
            <ac:spMk id="44" creationId="{EF05D42A-0BDC-6B4F-AF73-2140F5B91A0C}"/>
          </ac:spMkLst>
        </pc:spChg>
        <pc:spChg chg="add mod">
          <ac:chgData name="Gustaf Delport" userId="bf891f7fd4777d4e" providerId="LiveId" clId="{0390B436-CED4-2F45-BA8F-622B849A41B8}" dt="2021-11-23T13:13:17.556" v="1219" actId="1035"/>
          <ac:spMkLst>
            <pc:docMk/>
            <pc:sldMk cId="848212632" sldId="321"/>
            <ac:spMk id="45" creationId="{A2090A6A-A99F-D441-B8B2-7E98E33692C9}"/>
          </ac:spMkLst>
        </pc:spChg>
        <pc:spChg chg="add mod">
          <ac:chgData name="Gustaf Delport" userId="bf891f7fd4777d4e" providerId="LiveId" clId="{0390B436-CED4-2F45-BA8F-622B849A41B8}" dt="2021-11-23T13:12:40.988" v="1213" actId="14100"/>
          <ac:spMkLst>
            <pc:docMk/>
            <pc:sldMk cId="848212632" sldId="321"/>
            <ac:spMk id="46" creationId="{7C9015CC-53E9-514B-8098-BB80CD026DBD}"/>
          </ac:spMkLst>
        </pc:spChg>
        <pc:spChg chg="add mod">
          <ac:chgData name="Gustaf Delport" userId="bf891f7fd4777d4e" providerId="LiveId" clId="{0390B436-CED4-2F45-BA8F-622B849A41B8}" dt="2021-11-23T13:12:36.126" v="1212" actId="14100"/>
          <ac:spMkLst>
            <pc:docMk/>
            <pc:sldMk cId="848212632" sldId="321"/>
            <ac:spMk id="47" creationId="{768131F2-659C-5F46-BCA5-943FA62C347C}"/>
          </ac:spMkLst>
        </pc:spChg>
        <pc:grpChg chg="mod">
          <ac:chgData name="Gustaf Delport" userId="bf891f7fd4777d4e" providerId="LiveId" clId="{0390B436-CED4-2F45-BA8F-622B849A41B8}" dt="2021-11-23T13:06:31.989" v="1069"/>
          <ac:grpSpMkLst>
            <pc:docMk/>
            <pc:sldMk cId="848212632" sldId="321"/>
            <ac:grpSpMk id="20" creationId="{09D5495A-14E1-4B83-BA8D-2B1143D9C1C9}"/>
          </ac:grpSpMkLst>
        </pc:grpChg>
        <pc:grpChg chg="mod">
          <ac:chgData name="Gustaf Delport" userId="bf891f7fd4777d4e" providerId="LiveId" clId="{0390B436-CED4-2F45-BA8F-622B849A41B8}" dt="2021-11-23T13:06:31.989" v="1069"/>
          <ac:grpSpMkLst>
            <pc:docMk/>
            <pc:sldMk cId="848212632" sldId="321"/>
            <ac:grpSpMk id="21" creationId="{6C091881-63A3-4948-9371-C29B32A1E65D}"/>
          </ac:grpSpMkLst>
        </pc:grpChg>
        <pc:grpChg chg="mod">
          <ac:chgData name="Gustaf Delport" userId="bf891f7fd4777d4e" providerId="LiveId" clId="{0390B436-CED4-2F45-BA8F-622B849A41B8}" dt="2021-11-23T13:07:41.737" v="1074"/>
          <ac:grpSpMkLst>
            <pc:docMk/>
            <pc:sldMk cId="848212632" sldId="321"/>
            <ac:grpSpMk id="25" creationId="{EA5D4B6F-92F1-4BAB-87F2-51758820B6E8}"/>
          </ac:grpSpMkLst>
        </pc:grpChg>
        <pc:grpChg chg="mod">
          <ac:chgData name="Gustaf Delport" userId="bf891f7fd4777d4e" providerId="LiveId" clId="{0390B436-CED4-2F45-BA8F-622B849A41B8}" dt="2021-11-23T13:07:41.737" v="1074"/>
          <ac:grpSpMkLst>
            <pc:docMk/>
            <pc:sldMk cId="848212632" sldId="321"/>
            <ac:grpSpMk id="26" creationId="{D9971E10-5AF8-4725-A3CF-384A494D6AD8}"/>
          </ac:grpSpMkLst>
        </pc:grpChg>
        <pc:grpChg chg="mod">
          <ac:chgData name="Gustaf Delport" userId="bf891f7fd4777d4e" providerId="LiveId" clId="{0390B436-CED4-2F45-BA8F-622B849A41B8}" dt="2021-11-23T13:06:57.009" v="1071"/>
          <ac:grpSpMkLst>
            <pc:docMk/>
            <pc:sldMk cId="848212632" sldId="321"/>
            <ac:grpSpMk id="30" creationId="{F9779BA3-B7FF-4051-A8D6-2EA1A8600A40}"/>
          </ac:grpSpMkLst>
        </pc:grpChg>
        <pc:grpChg chg="mod">
          <ac:chgData name="Gustaf Delport" userId="bf891f7fd4777d4e" providerId="LiveId" clId="{0390B436-CED4-2F45-BA8F-622B849A41B8}" dt="2021-11-23T13:06:57.009" v="1071"/>
          <ac:grpSpMkLst>
            <pc:docMk/>
            <pc:sldMk cId="848212632" sldId="321"/>
            <ac:grpSpMk id="31" creationId="{57344BC1-87AC-489D-9EE4-3DFC0D16197B}"/>
          </ac:grpSpMkLst>
        </pc:grpChg>
        <pc:grpChg chg="mod">
          <ac:chgData name="Gustaf Delport" userId="bf891f7fd4777d4e" providerId="LiveId" clId="{0390B436-CED4-2F45-BA8F-622B849A41B8}" dt="2021-11-23T13:05:48.584" v="1058"/>
          <ac:grpSpMkLst>
            <pc:docMk/>
            <pc:sldMk cId="848212632" sldId="321"/>
            <ac:grpSpMk id="35" creationId="{D551BAE8-B770-4647-8616-6046B2D6F8D4}"/>
          </ac:grpSpMkLst>
        </pc:grpChg>
        <pc:grpChg chg="mod">
          <ac:chgData name="Gustaf Delport" userId="bf891f7fd4777d4e" providerId="LiveId" clId="{0390B436-CED4-2F45-BA8F-622B849A41B8}" dt="2021-11-23T13:05:48.584" v="1058"/>
          <ac:grpSpMkLst>
            <pc:docMk/>
            <pc:sldMk cId="848212632" sldId="321"/>
            <ac:grpSpMk id="36" creationId="{793B57F0-6AE7-43A3-B74A-A2812F3C6C40}"/>
          </ac:grpSpMkLst>
        </pc:grpChg>
      </pc:sldChg>
      <pc:sldChg chg="del">
        <pc:chgData name="Gustaf Delport" userId="bf891f7fd4777d4e" providerId="LiveId" clId="{0390B436-CED4-2F45-BA8F-622B849A41B8}" dt="2021-11-23T13:00:53.129" v="853" actId="2696"/>
        <pc:sldMkLst>
          <pc:docMk/>
          <pc:sldMk cId="184736873" sldId="322"/>
        </pc:sldMkLst>
      </pc:sldChg>
      <pc:sldChg chg="del">
        <pc:chgData name="Gustaf Delport" userId="bf891f7fd4777d4e" providerId="LiveId" clId="{0390B436-CED4-2F45-BA8F-622B849A41B8}" dt="2021-11-23T13:00:52.376" v="852" actId="2696"/>
        <pc:sldMkLst>
          <pc:docMk/>
          <pc:sldMk cId="277452217" sldId="323"/>
        </pc:sldMkLst>
      </pc:sldChg>
      <pc:sldChg chg="del">
        <pc:chgData name="Gustaf Delport" userId="bf891f7fd4777d4e" providerId="LiveId" clId="{0390B436-CED4-2F45-BA8F-622B849A41B8}" dt="2021-11-23T13:00:51.717" v="851" actId="2696"/>
        <pc:sldMkLst>
          <pc:docMk/>
          <pc:sldMk cId="1193403196" sldId="324"/>
        </pc:sldMkLst>
      </pc:sldChg>
      <pc:sldChg chg="del">
        <pc:chgData name="Gustaf Delport" userId="bf891f7fd4777d4e" providerId="LiveId" clId="{0390B436-CED4-2F45-BA8F-622B849A41B8}" dt="2021-11-23T13:00:49.822" v="850" actId="2696"/>
        <pc:sldMkLst>
          <pc:docMk/>
          <pc:sldMk cId="1198383687" sldId="325"/>
        </pc:sldMkLst>
      </pc:sldChg>
      <pc:sldChg chg="del">
        <pc:chgData name="Gustaf Delport" userId="bf891f7fd4777d4e" providerId="LiveId" clId="{0390B436-CED4-2F45-BA8F-622B849A41B8}" dt="2021-11-23T13:00:48.998" v="849" actId="2696"/>
        <pc:sldMkLst>
          <pc:docMk/>
          <pc:sldMk cId="2473585384" sldId="326"/>
        </pc:sldMkLst>
      </pc:sldChg>
      <pc:sldChg chg="del">
        <pc:chgData name="Gustaf Delport" userId="bf891f7fd4777d4e" providerId="LiveId" clId="{0390B436-CED4-2F45-BA8F-622B849A41B8}" dt="2021-11-23T13:00:48.199" v="848" actId="2696"/>
        <pc:sldMkLst>
          <pc:docMk/>
          <pc:sldMk cId="401886799" sldId="327"/>
        </pc:sldMkLst>
      </pc:sldChg>
      <pc:sldChg chg="del">
        <pc:chgData name="Gustaf Delport" userId="bf891f7fd4777d4e" providerId="LiveId" clId="{0390B436-CED4-2F45-BA8F-622B849A41B8}" dt="2021-11-23T13:00:47.441" v="847" actId="2696"/>
        <pc:sldMkLst>
          <pc:docMk/>
          <pc:sldMk cId="1309782655" sldId="328"/>
        </pc:sldMkLst>
      </pc:sldChg>
      <pc:sldChg chg="del">
        <pc:chgData name="Gustaf Delport" userId="bf891f7fd4777d4e" providerId="LiveId" clId="{0390B436-CED4-2F45-BA8F-622B849A41B8}" dt="2021-11-23T13:00:46.498" v="846" actId="2696"/>
        <pc:sldMkLst>
          <pc:docMk/>
          <pc:sldMk cId="1585171815" sldId="329"/>
        </pc:sldMkLst>
      </pc:sldChg>
      <pc:sldChg chg="del">
        <pc:chgData name="Gustaf Delport" userId="bf891f7fd4777d4e" providerId="LiveId" clId="{0390B436-CED4-2F45-BA8F-622B849A41B8}" dt="2021-11-23T13:00:44.940" v="845" actId="2696"/>
        <pc:sldMkLst>
          <pc:docMk/>
          <pc:sldMk cId="1547012370" sldId="330"/>
        </pc:sldMkLst>
      </pc:sldChg>
      <pc:sldChg chg="del">
        <pc:chgData name="Gustaf Delport" userId="bf891f7fd4777d4e" providerId="LiveId" clId="{0390B436-CED4-2F45-BA8F-622B849A41B8}" dt="2021-11-23T13:00:44.147" v="844" actId="2696"/>
        <pc:sldMkLst>
          <pc:docMk/>
          <pc:sldMk cId="2237534520" sldId="331"/>
        </pc:sldMkLst>
      </pc:sldChg>
      <pc:sldChg chg="del">
        <pc:chgData name="Gustaf Delport" userId="bf891f7fd4777d4e" providerId="LiveId" clId="{0390B436-CED4-2F45-BA8F-622B849A41B8}" dt="2021-11-23T13:00:43.429" v="843" actId="2696"/>
        <pc:sldMkLst>
          <pc:docMk/>
          <pc:sldMk cId="3223665472" sldId="332"/>
        </pc:sldMkLst>
      </pc:sldChg>
      <pc:sldChg chg="del">
        <pc:chgData name="Gustaf Delport" userId="bf891f7fd4777d4e" providerId="LiveId" clId="{0390B436-CED4-2F45-BA8F-622B849A41B8}" dt="2021-11-23T13:00:42.683" v="842" actId="2696"/>
        <pc:sldMkLst>
          <pc:docMk/>
          <pc:sldMk cId="3940008774" sldId="333"/>
        </pc:sldMkLst>
      </pc:sldChg>
      <pc:sldChg chg="del">
        <pc:chgData name="Gustaf Delport" userId="bf891f7fd4777d4e" providerId="LiveId" clId="{0390B436-CED4-2F45-BA8F-622B849A41B8}" dt="2021-11-23T13:00:41.890" v="841" actId="2696"/>
        <pc:sldMkLst>
          <pc:docMk/>
          <pc:sldMk cId="2682271074" sldId="334"/>
        </pc:sldMkLst>
      </pc:sldChg>
      <pc:sldChg chg="del">
        <pc:chgData name="Gustaf Delport" userId="bf891f7fd4777d4e" providerId="LiveId" clId="{0390B436-CED4-2F45-BA8F-622B849A41B8}" dt="2021-11-23T13:00:40.850" v="840" actId="2696"/>
        <pc:sldMkLst>
          <pc:docMk/>
          <pc:sldMk cId="3883369230" sldId="335"/>
        </pc:sldMkLst>
      </pc:sldChg>
      <pc:sldChg chg="del">
        <pc:chgData name="Gustaf Delport" userId="bf891f7fd4777d4e" providerId="LiveId" clId="{0390B436-CED4-2F45-BA8F-622B849A41B8}" dt="2021-11-23T13:00:39.718" v="839" actId="2696"/>
        <pc:sldMkLst>
          <pc:docMk/>
          <pc:sldMk cId="4005271684" sldId="336"/>
        </pc:sldMkLst>
      </pc:sldChg>
      <pc:sldChg chg="del">
        <pc:chgData name="Gustaf Delport" userId="bf891f7fd4777d4e" providerId="LiveId" clId="{0390B436-CED4-2F45-BA8F-622B849A41B8}" dt="2021-11-23T13:00:38.956" v="838" actId="2696"/>
        <pc:sldMkLst>
          <pc:docMk/>
          <pc:sldMk cId="3428028254" sldId="337"/>
        </pc:sldMkLst>
      </pc:sldChg>
      <pc:sldChg chg="del">
        <pc:chgData name="Gustaf Delport" userId="bf891f7fd4777d4e" providerId="LiveId" clId="{0390B436-CED4-2F45-BA8F-622B849A41B8}" dt="2021-11-23T13:00:37.833" v="837" actId="2696"/>
        <pc:sldMkLst>
          <pc:docMk/>
          <pc:sldMk cId="3253058185" sldId="338"/>
        </pc:sldMkLst>
      </pc:sldChg>
      <pc:sldChg chg="del">
        <pc:chgData name="Gustaf Delport" userId="bf891f7fd4777d4e" providerId="LiveId" clId="{0390B436-CED4-2F45-BA8F-622B849A41B8}" dt="2021-11-23T13:00:33.150" v="835" actId="2696"/>
        <pc:sldMkLst>
          <pc:docMk/>
          <pc:sldMk cId="4157788945" sldId="339"/>
        </pc:sldMkLst>
      </pc:sldChg>
      <pc:sldChg chg="del">
        <pc:chgData name="Gustaf Delport" userId="bf891f7fd4777d4e" providerId="LiveId" clId="{0390B436-CED4-2F45-BA8F-622B849A41B8}" dt="2021-11-23T13:00:36.240" v="836" actId="2696"/>
        <pc:sldMkLst>
          <pc:docMk/>
          <pc:sldMk cId="3183651750" sldId="340"/>
        </pc:sldMkLst>
      </pc:sldChg>
      <pc:sldChg chg="modSp mod">
        <pc:chgData name="Gustaf Delport" userId="bf891f7fd4777d4e" providerId="LiveId" clId="{0390B436-CED4-2F45-BA8F-622B849A41B8}" dt="2021-11-23T12:36:52.670" v="504" actId="20577"/>
        <pc:sldMkLst>
          <pc:docMk/>
          <pc:sldMk cId="3148822504" sldId="347"/>
        </pc:sldMkLst>
        <pc:spChg chg="mod">
          <ac:chgData name="Gustaf Delport" userId="bf891f7fd4777d4e" providerId="LiveId" clId="{0390B436-CED4-2F45-BA8F-622B849A41B8}" dt="2021-11-23T12:32:19.202" v="63" actId="20577"/>
          <ac:spMkLst>
            <pc:docMk/>
            <pc:sldMk cId="3148822504" sldId="347"/>
            <ac:spMk id="4" creationId="{15A4BDA0-C270-4764-9C18-A593BCE2C965}"/>
          </ac:spMkLst>
        </pc:spChg>
        <pc:spChg chg="mod">
          <ac:chgData name="Gustaf Delport" userId="bf891f7fd4777d4e" providerId="LiveId" clId="{0390B436-CED4-2F45-BA8F-622B849A41B8}" dt="2021-11-23T12:32:44.845" v="90" actId="1076"/>
          <ac:spMkLst>
            <pc:docMk/>
            <pc:sldMk cId="3148822504" sldId="347"/>
            <ac:spMk id="8" creationId="{6D4290EE-EE9F-4821-8596-6C0EE95B5EA8}"/>
          </ac:spMkLst>
        </pc:spChg>
        <pc:spChg chg="mod">
          <ac:chgData name="Gustaf Delport" userId="bf891f7fd4777d4e" providerId="LiveId" clId="{0390B436-CED4-2F45-BA8F-622B849A41B8}" dt="2021-11-23T12:33:11.581" v="133" actId="1076"/>
          <ac:spMkLst>
            <pc:docMk/>
            <pc:sldMk cId="3148822504" sldId="347"/>
            <ac:spMk id="9" creationId="{AF6979E0-958C-4A44-9ED0-A69E8FDD2CB4}"/>
          </ac:spMkLst>
        </pc:spChg>
        <pc:spChg chg="mod">
          <ac:chgData name="Gustaf Delport" userId="bf891f7fd4777d4e" providerId="LiveId" clId="{0390B436-CED4-2F45-BA8F-622B849A41B8}" dt="2021-11-23T12:33:44.381" v="164" actId="1076"/>
          <ac:spMkLst>
            <pc:docMk/>
            <pc:sldMk cId="3148822504" sldId="347"/>
            <ac:spMk id="13" creationId="{0890F30C-9A33-412D-840D-73E6E804565E}"/>
          </ac:spMkLst>
        </pc:spChg>
        <pc:spChg chg="mod">
          <ac:chgData name="Gustaf Delport" userId="bf891f7fd4777d4e" providerId="LiveId" clId="{0390B436-CED4-2F45-BA8F-622B849A41B8}" dt="2021-11-23T12:34:52.296" v="327" actId="20577"/>
          <ac:spMkLst>
            <pc:docMk/>
            <pc:sldMk cId="3148822504" sldId="347"/>
            <ac:spMk id="14" creationId="{01E30388-C48E-4498-AE2A-DA22F4B0B84C}"/>
          </ac:spMkLst>
        </pc:spChg>
        <pc:spChg chg="mod">
          <ac:chgData name="Gustaf Delport" userId="bf891f7fd4777d4e" providerId="LiveId" clId="{0390B436-CED4-2F45-BA8F-622B849A41B8}" dt="2021-11-23T12:35:35.180" v="370" actId="20577"/>
          <ac:spMkLst>
            <pc:docMk/>
            <pc:sldMk cId="3148822504" sldId="347"/>
            <ac:spMk id="18" creationId="{AF1F0F9C-8971-4489-9DF9-4841F31A2BFB}"/>
          </ac:spMkLst>
        </pc:spChg>
        <pc:spChg chg="mod">
          <ac:chgData name="Gustaf Delport" userId="bf891f7fd4777d4e" providerId="LiveId" clId="{0390B436-CED4-2F45-BA8F-622B849A41B8}" dt="2021-11-23T12:36:31.123" v="460" actId="1076"/>
          <ac:spMkLst>
            <pc:docMk/>
            <pc:sldMk cId="3148822504" sldId="347"/>
            <ac:spMk id="19" creationId="{D30A4D27-DAB5-4679-8DB7-495666081026}"/>
          </ac:spMkLst>
        </pc:spChg>
        <pc:spChg chg="mod">
          <ac:chgData name="Gustaf Delport" userId="bf891f7fd4777d4e" providerId="LiveId" clId="{0390B436-CED4-2F45-BA8F-622B849A41B8}" dt="2021-11-23T12:35:51.118" v="393" actId="1076"/>
          <ac:spMkLst>
            <pc:docMk/>
            <pc:sldMk cId="3148822504" sldId="347"/>
            <ac:spMk id="23" creationId="{AAF31C9D-AF48-4B1F-AF06-124CD09386DA}"/>
          </ac:spMkLst>
        </pc:spChg>
        <pc:spChg chg="mod">
          <ac:chgData name="Gustaf Delport" userId="bf891f7fd4777d4e" providerId="LiveId" clId="{0390B436-CED4-2F45-BA8F-622B849A41B8}" dt="2021-11-23T12:36:52.670" v="504" actId="20577"/>
          <ac:spMkLst>
            <pc:docMk/>
            <pc:sldMk cId="3148822504" sldId="347"/>
            <ac:spMk id="24" creationId="{5ADE3348-63B8-444B-AEC0-15176768B42E}"/>
          </ac:spMkLst>
        </pc:spChg>
      </pc:sldChg>
      <pc:sldChg chg="modSp add del mod">
        <pc:chgData name="Gustaf Delport" userId="bf891f7fd4777d4e" providerId="LiveId" clId="{0390B436-CED4-2F45-BA8F-622B849A41B8}" dt="2021-11-23T13:47:43.552" v="1580" actId="207"/>
        <pc:sldMkLst>
          <pc:docMk/>
          <pc:sldMk cId="1263764832" sldId="348"/>
        </pc:sldMkLst>
        <pc:spChg chg="mod">
          <ac:chgData name="Gustaf Delport" userId="bf891f7fd4777d4e" providerId="LiveId" clId="{0390B436-CED4-2F45-BA8F-622B849A41B8}" dt="2021-11-23T13:47:43.552" v="1580" actId="207"/>
          <ac:spMkLst>
            <pc:docMk/>
            <pc:sldMk cId="1263764832" sldId="348"/>
            <ac:spMk id="8" creationId="{5CF5BDA4-10C7-46A6-AC30-523A3FC438AC}"/>
          </ac:spMkLst>
        </pc:spChg>
        <pc:spChg chg="mod">
          <ac:chgData name="Gustaf Delport" userId="bf891f7fd4777d4e" providerId="LiveId" clId="{0390B436-CED4-2F45-BA8F-622B849A41B8}" dt="2021-11-23T12:50:38.268" v="510" actId="20577"/>
          <ac:spMkLst>
            <pc:docMk/>
            <pc:sldMk cId="1263764832" sldId="348"/>
            <ac:spMk id="9" creationId="{C062103B-F514-4BE9-B5B2-C13878D2FE7C}"/>
          </ac:spMkLst>
        </pc:spChg>
      </pc:sldChg>
      <pc:sldChg chg="delSp modSp mod">
        <pc:chgData name="Gustaf Delport" userId="bf891f7fd4777d4e" providerId="LiveId" clId="{0390B436-CED4-2F45-BA8F-622B849A41B8}" dt="2021-11-23T12:31:54.181" v="61" actId="20577"/>
        <pc:sldMkLst>
          <pc:docMk/>
          <pc:sldMk cId="2533142096" sldId="355"/>
        </pc:sldMkLst>
        <pc:spChg chg="del">
          <ac:chgData name="Gustaf Delport" userId="bf891f7fd4777d4e" providerId="LiveId" clId="{0390B436-CED4-2F45-BA8F-622B849A41B8}" dt="2021-11-23T12:31:31.762" v="53" actId="478"/>
          <ac:spMkLst>
            <pc:docMk/>
            <pc:sldMk cId="2533142096" sldId="355"/>
            <ac:spMk id="4" creationId="{65EB7FFB-6FB1-480A-A898-65150C03087A}"/>
          </ac:spMkLst>
        </pc:spChg>
        <pc:spChg chg="mod">
          <ac:chgData name="Gustaf Delport" userId="bf891f7fd4777d4e" providerId="LiveId" clId="{0390B436-CED4-2F45-BA8F-622B849A41B8}" dt="2021-11-23T12:31:25.319" v="50" actId="20577"/>
          <ac:spMkLst>
            <pc:docMk/>
            <pc:sldMk cId="2533142096" sldId="355"/>
            <ac:spMk id="8" creationId="{03B4C724-0776-4328-8F0A-B72DA1579537}"/>
          </ac:spMkLst>
        </pc:spChg>
        <pc:spChg chg="mod">
          <ac:chgData name="Gustaf Delport" userId="bf891f7fd4777d4e" providerId="LiveId" clId="{0390B436-CED4-2F45-BA8F-622B849A41B8}" dt="2021-11-23T12:31:54.181" v="61" actId="20577"/>
          <ac:spMkLst>
            <pc:docMk/>
            <pc:sldMk cId="2533142096" sldId="355"/>
            <ac:spMk id="9" creationId="{2B6167FF-AD5E-41E4-8385-3024DC936CF2}"/>
          </ac:spMkLst>
        </pc:spChg>
        <pc:grpChg chg="del">
          <ac:chgData name="Gustaf Delport" userId="bf891f7fd4777d4e" providerId="LiveId" clId="{0390B436-CED4-2F45-BA8F-622B849A41B8}" dt="2021-11-23T12:30:53.822" v="0" actId="478"/>
          <ac:grpSpMkLst>
            <pc:docMk/>
            <pc:sldMk cId="2533142096" sldId="355"/>
            <ac:grpSpMk id="3" creationId="{654B8B42-5803-41D1-913F-6C301EAD336B}"/>
          </ac:grpSpMkLst>
        </pc:grpChg>
      </pc:sldChg>
      <pc:sldChg chg="addSp delSp modSp add mod modAnim">
        <pc:chgData name="Gustaf Delport" userId="bf891f7fd4777d4e" providerId="LiveId" clId="{0390B436-CED4-2F45-BA8F-622B849A41B8}" dt="2021-11-23T12:51:23.908" v="518" actId="1076"/>
        <pc:sldMkLst>
          <pc:docMk/>
          <pc:sldMk cId="3137121900" sldId="356"/>
        </pc:sldMkLst>
        <pc:spChg chg="del topLvl">
          <ac:chgData name="Gustaf Delport" userId="bf891f7fd4777d4e" providerId="LiveId" clId="{0390B436-CED4-2F45-BA8F-622B849A41B8}" dt="2021-11-23T12:50:51.570" v="512" actId="478"/>
          <ac:spMkLst>
            <pc:docMk/>
            <pc:sldMk cId="3137121900" sldId="356"/>
            <ac:spMk id="8" creationId="{5CF5BDA4-10C7-46A6-AC30-523A3FC438AC}"/>
          </ac:spMkLst>
        </pc:spChg>
        <pc:spChg chg="topLvl">
          <ac:chgData name="Gustaf Delport" userId="bf891f7fd4777d4e" providerId="LiveId" clId="{0390B436-CED4-2F45-BA8F-622B849A41B8}" dt="2021-11-23T12:50:51.570" v="512" actId="478"/>
          <ac:spMkLst>
            <pc:docMk/>
            <pc:sldMk cId="3137121900" sldId="356"/>
            <ac:spMk id="9" creationId="{C062103B-F514-4BE9-B5B2-C13878D2FE7C}"/>
          </ac:spMkLst>
        </pc:spChg>
        <pc:grpChg chg="del">
          <ac:chgData name="Gustaf Delport" userId="bf891f7fd4777d4e" providerId="LiveId" clId="{0390B436-CED4-2F45-BA8F-622B849A41B8}" dt="2021-11-23T12:50:51.570" v="512" actId="478"/>
          <ac:grpSpMkLst>
            <pc:docMk/>
            <pc:sldMk cId="3137121900" sldId="356"/>
            <ac:grpSpMk id="6" creationId="{0C455B2A-3D1B-4F98-ACA5-C72C064015F6}"/>
          </ac:grpSpMkLst>
        </pc:grpChg>
        <pc:picChg chg="add mod">
          <ac:chgData name="Gustaf Delport" userId="bf891f7fd4777d4e" providerId="LiveId" clId="{0390B436-CED4-2F45-BA8F-622B849A41B8}" dt="2021-11-23T12:51:23.908" v="518" actId="1076"/>
          <ac:picMkLst>
            <pc:docMk/>
            <pc:sldMk cId="3137121900" sldId="356"/>
            <ac:picMk id="3" creationId="{1C4B3591-C796-6C46-BF22-BDC7614E0C78}"/>
          </ac:picMkLst>
        </pc:picChg>
      </pc:sldChg>
      <pc:sldChg chg="new">
        <pc:chgData name="Gustaf Delport" userId="bf891f7fd4777d4e" providerId="LiveId" clId="{0390B436-CED4-2F45-BA8F-622B849A41B8}" dt="2021-11-23T13:04:36.445" v="1024" actId="680"/>
        <pc:sldMkLst>
          <pc:docMk/>
          <pc:sldMk cId="1565309779" sldId="357"/>
        </pc:sldMkLst>
      </pc:sldChg>
      <pc:sldChg chg="addSp delSp modSp add mod ord modAnim">
        <pc:chgData name="Gustaf Delport" userId="bf891f7fd4777d4e" providerId="LiveId" clId="{0390B436-CED4-2F45-BA8F-622B849A41B8}" dt="2021-11-23T13:56:50.469" v="1709"/>
        <pc:sldMkLst>
          <pc:docMk/>
          <pc:sldMk cId="912582170" sldId="358"/>
        </pc:sldMkLst>
        <pc:spChg chg="mod">
          <ac:chgData name="Gustaf Delport" userId="bf891f7fd4777d4e" providerId="LiveId" clId="{0390B436-CED4-2F45-BA8F-622B849A41B8}" dt="2021-11-23T13:46:28.389" v="1566" actId="207"/>
          <ac:spMkLst>
            <pc:docMk/>
            <pc:sldMk cId="912582170" sldId="358"/>
            <ac:spMk id="4" creationId="{15A4BDA0-C270-4764-9C18-A593BCE2C965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7" creationId="{B26F1DD0-EF7B-47BB-9E5C-9112D7EC2374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8" creationId="{6D4290EE-EE9F-4821-8596-6C0EE95B5EA8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9" creationId="{AF6979E0-958C-4A44-9ED0-A69E8FDD2CB4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0" creationId="{85268A1F-0D6E-4861-BBA0-25C088D586E0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2" creationId="{C4128BDC-0AD6-4529-BF79-AFB8C09ED33F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3" creationId="{0890F30C-9A33-412D-840D-73E6E804565E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4" creationId="{01E30388-C48E-4498-AE2A-DA22F4B0B84C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5" creationId="{B0A040EB-DDAE-4BED-9BB7-1629C05B40DD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7" creationId="{B3EC73FA-7863-4915-8D9E-890464113631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8" creationId="{AF1F0F9C-8971-4489-9DF9-4841F31A2BFB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19" creationId="{D30A4D27-DAB5-4679-8DB7-495666081026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0" creationId="{28ADA0D4-1E75-40A9-A54D-CFBF513F0CFA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2" creationId="{962F9C9B-8EAE-4B7A-A3EB-7C4C68DA5714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3" creationId="{AAF31C9D-AF48-4B1F-AF06-124CD09386DA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4" creationId="{5ADE3348-63B8-444B-AEC0-15176768B42E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25" creationId="{32548201-10EB-4259-8812-D7B4D54206E5}"/>
          </ac:spMkLst>
        </pc:spChg>
        <pc:spChg chg="add mod">
          <ac:chgData name="Gustaf Delport" userId="bf891f7fd4777d4e" providerId="LiveId" clId="{0390B436-CED4-2F45-BA8F-622B849A41B8}" dt="2021-11-23T13:47:23.791" v="1578" actId="20577"/>
          <ac:spMkLst>
            <pc:docMk/>
            <pc:sldMk cId="912582170" sldId="358"/>
            <ac:spMk id="26" creationId="{606E555E-F0A6-5846-A3B5-D18090FA4E90}"/>
          </ac:spMkLst>
        </pc:spChg>
        <pc:spChg chg="add mod">
          <ac:chgData name="Gustaf Delport" userId="bf891f7fd4777d4e" providerId="LiveId" clId="{0390B436-CED4-2F45-BA8F-622B849A41B8}" dt="2021-11-23T13:46:32.629" v="1567" actId="207"/>
          <ac:spMkLst>
            <pc:docMk/>
            <pc:sldMk cId="912582170" sldId="358"/>
            <ac:spMk id="27" creationId="{2DEB449E-480E-F247-B132-3D907E549110}"/>
          </ac:spMkLst>
        </pc:spChg>
        <pc:spChg chg="add mod">
          <ac:chgData name="Gustaf Delport" userId="bf891f7fd4777d4e" providerId="LiveId" clId="{0390B436-CED4-2F45-BA8F-622B849A41B8}" dt="2021-11-23T13:21:23.620" v="1364"/>
          <ac:spMkLst>
            <pc:docMk/>
            <pc:sldMk cId="912582170" sldId="358"/>
            <ac:spMk id="28" creationId="{76264952-8C5C-B14E-A98F-2146E1763226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30" creationId="{BE22EBB6-FF88-457D-B408-0284859D3A63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31" creationId="{63509D39-5EAA-4880-9C0A-F168ACAF6598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32" creationId="{66512CEF-0999-46DF-B8D3-7AFB3145A824}"/>
          </ac:spMkLst>
        </pc:spChg>
        <pc:spChg chg="del">
          <ac:chgData name="Gustaf Delport" userId="bf891f7fd4777d4e" providerId="LiveId" clId="{0390B436-CED4-2F45-BA8F-622B849A41B8}" dt="2021-11-23T13:20:42.687" v="1353" actId="478"/>
          <ac:spMkLst>
            <pc:docMk/>
            <pc:sldMk cId="912582170" sldId="358"/>
            <ac:spMk id="33" creationId="{9AAC2512-86D2-4270-8173-5CC5EC7CA613}"/>
          </ac:spMkLst>
        </pc:spChg>
      </pc:sldChg>
      <pc:sldChg chg="modSp add del mod setBg">
        <pc:chgData name="Gustaf Delport" userId="bf891f7fd4777d4e" providerId="LiveId" clId="{0390B436-CED4-2F45-BA8F-622B849A41B8}" dt="2021-11-23T13:19:47.053" v="1337" actId="2696"/>
        <pc:sldMkLst>
          <pc:docMk/>
          <pc:sldMk cId="2841109620" sldId="358"/>
        </pc:sldMkLst>
        <pc:spChg chg="mod">
          <ac:chgData name="Gustaf Delport" userId="bf891f7fd4777d4e" providerId="LiveId" clId="{0390B436-CED4-2F45-BA8F-622B849A41B8}" dt="2021-11-23T13:19:42.357" v="1336" actId="20577"/>
          <ac:spMkLst>
            <pc:docMk/>
            <pc:sldMk cId="2841109620" sldId="358"/>
            <ac:spMk id="3" creationId="{038B56C8-2ECC-40CE-8512-1AB853C9BE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1708A6-032B-4446-B926-3537380DD1A4}"/>
              </a:ext>
            </a:extLst>
          </p:cNvPr>
          <p:cNvSpPr/>
          <p:nvPr userDrawn="1"/>
        </p:nvSpPr>
        <p:spPr>
          <a:xfrm>
            <a:off x="7145543" y="477356"/>
            <a:ext cx="1454955" cy="1454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2E2FA-85D9-40C6-9FEA-DAB6BDF8C492}"/>
              </a:ext>
            </a:extLst>
          </p:cNvPr>
          <p:cNvSpPr/>
          <p:nvPr userDrawn="1"/>
        </p:nvSpPr>
        <p:spPr>
          <a:xfrm>
            <a:off x="5690588" y="2018604"/>
            <a:ext cx="1454955" cy="1454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7F3F8-7736-48C5-A5A6-E34999B8A4F7}"/>
              </a:ext>
            </a:extLst>
          </p:cNvPr>
          <p:cNvSpPr/>
          <p:nvPr userDrawn="1"/>
        </p:nvSpPr>
        <p:spPr>
          <a:xfrm>
            <a:off x="7145543" y="3559852"/>
            <a:ext cx="1454955" cy="1454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9913EE-D941-4538-868E-04765F225EA7}"/>
              </a:ext>
            </a:extLst>
          </p:cNvPr>
          <p:cNvSpPr/>
          <p:nvPr userDrawn="1"/>
        </p:nvSpPr>
        <p:spPr>
          <a:xfrm>
            <a:off x="5690588" y="5101099"/>
            <a:ext cx="1454955" cy="14549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4E6A585F-7EC3-4CFC-9DD7-F2934F6FE7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6536" y="399722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7D92FAB-E079-4375-A077-FBA5CB8A80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21580" y="1938805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FC4D13-0102-4769-AF3D-B81F1DEBB31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6536" y="3477888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1E15885-FF90-45C0-BCA7-5D20F5A3A1F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21580" y="5016971"/>
            <a:ext cx="1454955" cy="14549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A22E47E-1F0A-4D49-A3CC-9C90A6C6B5D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7001195" cy="6858000"/>
          </a:xfrm>
          <a:custGeom>
            <a:avLst/>
            <a:gdLst>
              <a:gd name="connsiteX0" fmla="*/ 2972593 w 7001195"/>
              <a:gd name="connsiteY0" fmla="*/ 3582164 h 6858000"/>
              <a:gd name="connsiteX1" fmla="*/ 4920669 w 7001195"/>
              <a:gd name="connsiteY1" fmla="*/ 5530240 h 6858000"/>
              <a:gd name="connsiteX2" fmla="*/ 3592909 w 7001195"/>
              <a:gd name="connsiteY2" fmla="*/ 6858000 h 6858000"/>
              <a:gd name="connsiteX3" fmla="*/ 0 w 7001195"/>
              <a:gd name="connsiteY3" fmla="*/ 6858000 h 6858000"/>
              <a:gd name="connsiteX4" fmla="*/ 0 w 7001195"/>
              <a:gd name="connsiteY4" fmla="*/ 6554758 h 6858000"/>
              <a:gd name="connsiteX5" fmla="*/ 5053120 w 7001195"/>
              <a:gd name="connsiteY5" fmla="*/ 1501635 h 6858000"/>
              <a:gd name="connsiteX6" fmla="*/ 7001195 w 7001195"/>
              <a:gd name="connsiteY6" fmla="*/ 3449711 h 6858000"/>
              <a:gd name="connsiteX7" fmla="*/ 5053120 w 7001195"/>
              <a:gd name="connsiteY7" fmla="*/ 5397786 h 6858000"/>
              <a:gd name="connsiteX8" fmla="*/ 3105044 w 7001195"/>
              <a:gd name="connsiteY8" fmla="*/ 3449710 h 6858000"/>
              <a:gd name="connsiteX9" fmla="*/ 0 w 7001195"/>
              <a:gd name="connsiteY9" fmla="*/ 659422 h 6858000"/>
              <a:gd name="connsiteX10" fmla="*/ 2790289 w 7001195"/>
              <a:gd name="connsiteY10" fmla="*/ 3449711 h 6858000"/>
              <a:gd name="connsiteX11" fmla="*/ 0 w 7001195"/>
              <a:gd name="connsiteY11" fmla="*/ 6240000 h 6858000"/>
              <a:gd name="connsiteX12" fmla="*/ 0 w 7001195"/>
              <a:gd name="connsiteY12" fmla="*/ 0 h 6858000"/>
              <a:gd name="connsiteX13" fmla="*/ 3580526 w 7001195"/>
              <a:gd name="connsiteY13" fmla="*/ 0 h 6858000"/>
              <a:gd name="connsiteX14" fmla="*/ 4920669 w 7001195"/>
              <a:gd name="connsiteY14" fmla="*/ 1340143 h 6858000"/>
              <a:gd name="connsiteX15" fmla="*/ 2972593 w 7001195"/>
              <a:gd name="connsiteY15" fmla="*/ 3288219 h 6858000"/>
              <a:gd name="connsiteX16" fmla="*/ 0 w 7001195"/>
              <a:gd name="connsiteY16" fmla="*/ 3156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01195" h="6858000">
                <a:moveTo>
                  <a:pt x="2972593" y="3582164"/>
                </a:moveTo>
                <a:lnTo>
                  <a:pt x="4920669" y="5530240"/>
                </a:lnTo>
                <a:lnTo>
                  <a:pt x="3592909" y="6858000"/>
                </a:lnTo>
                <a:lnTo>
                  <a:pt x="0" y="6858000"/>
                </a:lnTo>
                <a:lnTo>
                  <a:pt x="0" y="6554758"/>
                </a:lnTo>
                <a:close/>
                <a:moveTo>
                  <a:pt x="5053120" y="1501635"/>
                </a:moveTo>
                <a:lnTo>
                  <a:pt x="7001195" y="3449711"/>
                </a:lnTo>
                <a:lnTo>
                  <a:pt x="5053120" y="5397786"/>
                </a:lnTo>
                <a:lnTo>
                  <a:pt x="3105044" y="3449710"/>
                </a:lnTo>
                <a:close/>
                <a:moveTo>
                  <a:pt x="0" y="659422"/>
                </a:moveTo>
                <a:lnTo>
                  <a:pt x="2790289" y="3449711"/>
                </a:lnTo>
                <a:lnTo>
                  <a:pt x="0" y="6240000"/>
                </a:lnTo>
                <a:close/>
                <a:moveTo>
                  <a:pt x="0" y="0"/>
                </a:moveTo>
                <a:lnTo>
                  <a:pt x="3580526" y="0"/>
                </a:lnTo>
                <a:lnTo>
                  <a:pt x="4920669" y="1340143"/>
                </a:lnTo>
                <a:lnTo>
                  <a:pt x="2972593" y="3288219"/>
                </a:lnTo>
                <a:lnTo>
                  <a:pt x="0" y="3156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6BBBB9-1449-4770-86D8-AC8F093555E2}"/>
              </a:ext>
            </a:extLst>
          </p:cNvPr>
          <p:cNvSpPr/>
          <p:nvPr userDrawn="1"/>
        </p:nvSpPr>
        <p:spPr>
          <a:xfrm>
            <a:off x="0" y="2373923"/>
            <a:ext cx="12192000" cy="32958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6FA16E6-C495-4982-9189-0942CEFE137D}"/>
              </a:ext>
            </a:extLst>
          </p:cNvPr>
          <p:cNvSpPr/>
          <p:nvPr userDrawn="1"/>
        </p:nvSpPr>
        <p:spPr>
          <a:xfrm>
            <a:off x="1210826" y="1522325"/>
            <a:ext cx="4999055" cy="499905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B0DEFCE-F91B-4304-A7EF-1BAE016A2E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2419" y="1620297"/>
            <a:ext cx="4803112" cy="4803112"/>
          </a:xfrm>
          <a:custGeom>
            <a:avLst/>
            <a:gdLst>
              <a:gd name="connsiteX0" fmla="*/ 2190541 w 4381081"/>
              <a:gd name="connsiteY0" fmla="*/ 0 h 4381081"/>
              <a:gd name="connsiteX1" fmla="*/ 4381081 w 4381081"/>
              <a:gd name="connsiteY1" fmla="*/ 2190541 h 4381081"/>
              <a:gd name="connsiteX2" fmla="*/ 2190541 w 4381081"/>
              <a:gd name="connsiteY2" fmla="*/ 4381081 h 4381081"/>
              <a:gd name="connsiteX3" fmla="*/ 0 w 4381081"/>
              <a:gd name="connsiteY3" fmla="*/ 2190541 h 43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081" h="4381081">
                <a:moveTo>
                  <a:pt x="2190541" y="0"/>
                </a:moveTo>
                <a:lnTo>
                  <a:pt x="4381081" y="2190541"/>
                </a:lnTo>
                <a:lnTo>
                  <a:pt x="2190541" y="4381081"/>
                </a:lnTo>
                <a:lnTo>
                  <a:pt x="0" y="21905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E9F57C-39D0-41BF-997C-27DAEDFE8F62}"/>
              </a:ext>
            </a:extLst>
          </p:cNvPr>
          <p:cNvSpPr/>
          <p:nvPr userDrawn="1"/>
        </p:nvSpPr>
        <p:spPr>
          <a:xfrm>
            <a:off x="-40672" y="414607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0575F4-1FF6-4A0B-AE67-0FF01A4BB707}"/>
              </a:ext>
            </a:extLst>
          </p:cNvPr>
          <p:cNvSpPr/>
          <p:nvPr userDrawn="1"/>
        </p:nvSpPr>
        <p:spPr>
          <a:xfrm>
            <a:off x="7973948" y="4146072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D9D07A-E920-4D3E-8866-43B616486C6F}"/>
              </a:ext>
            </a:extLst>
          </p:cNvPr>
          <p:cNvSpPr/>
          <p:nvPr userDrawn="1"/>
        </p:nvSpPr>
        <p:spPr>
          <a:xfrm>
            <a:off x="3839666" y="4498201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1871D3A3-872D-450F-AD10-CDC1B9C27760}"/>
              </a:ext>
            </a:extLst>
          </p:cNvPr>
          <p:cNvGrpSpPr/>
          <p:nvPr userDrawn="1"/>
        </p:nvGrpSpPr>
        <p:grpSpPr>
          <a:xfrm>
            <a:off x="4140838" y="1466504"/>
            <a:ext cx="3966027" cy="3201070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481398E-FDC0-4D43-9511-5333E156273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73E6506-06FE-4571-AFAD-416C38AE80D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946F856-0D42-4C24-BA8B-47A3E17A3268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E99158-B2D4-4062-85C2-409B2B1D0CC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527CCE-C438-40F0-A469-62335D8F45D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39FA6E-F394-48F0-A040-909614D3AD6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218C89-C33A-4403-B589-F69EB6FD431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FBB4FC-E047-4CED-B213-DA60CE80BD3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aphic 14">
            <a:extLst>
              <a:ext uri="{FF2B5EF4-FFF2-40B4-BE49-F238E27FC236}">
                <a16:creationId xmlns:a16="http://schemas.microsoft.com/office/drawing/2014/main" id="{9C533F53-BF43-46E4-B722-CB9547838887}"/>
              </a:ext>
            </a:extLst>
          </p:cNvPr>
          <p:cNvGrpSpPr/>
          <p:nvPr userDrawn="1"/>
        </p:nvGrpSpPr>
        <p:grpSpPr>
          <a:xfrm>
            <a:off x="762319" y="2123122"/>
            <a:ext cx="2744170" cy="2214881"/>
            <a:chOff x="2444748" y="555045"/>
            <a:chExt cx="7282048" cy="572745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C51C56B-C512-43EE-927B-1FE3D107AFB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3A62EE-1566-425C-9D1D-ED8A6E8CE17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0DDD7B-1ED6-4331-898E-E163A9B02AB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364A1E-B574-4A2B-927F-F2C66EA89E4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AC9642-CA9D-499C-AB2A-F43C890ECBC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CA2DC0-B3C3-4CCE-9729-EC3459568D6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018E72-0030-4D22-8D1A-BAE2C25517C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589A4C-EEEB-4DD6-84CD-2CC25563E07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" name="Graphic 14">
            <a:extLst>
              <a:ext uri="{FF2B5EF4-FFF2-40B4-BE49-F238E27FC236}">
                <a16:creationId xmlns:a16="http://schemas.microsoft.com/office/drawing/2014/main" id="{B8C2A1BD-1809-41FF-8935-FB8AFEBDA600}"/>
              </a:ext>
            </a:extLst>
          </p:cNvPr>
          <p:cNvGrpSpPr/>
          <p:nvPr userDrawn="1"/>
        </p:nvGrpSpPr>
        <p:grpSpPr>
          <a:xfrm>
            <a:off x="8712431" y="2123122"/>
            <a:ext cx="2744170" cy="2214881"/>
            <a:chOff x="2444748" y="555045"/>
            <a:chExt cx="7282048" cy="572745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FBBEF6E-7138-49D5-A3CD-87211FF6954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23A6D6-B199-4F9A-A39F-5AB08BFC552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D719A2B-CC52-40F0-A4F1-6003B6DA123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98CE55-0F24-4589-95EE-AC06901158F8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6528B5-CE63-4F7C-9D47-7800E9D9C8F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5B6831-7F26-4DD4-AF3B-E42453AAFC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7D759-7E77-4A54-B953-548A433515C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E3ABB5-1205-4C94-B235-0507E883D50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F9A2F358-84C2-4C7D-9F98-B1E1BD721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49564" y="1620355"/>
            <a:ext cx="3747829" cy="21844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3" name="그림 개체 틀 2">
            <a:extLst>
              <a:ext uri="{FF2B5EF4-FFF2-40B4-BE49-F238E27FC236}">
                <a16:creationId xmlns:a16="http://schemas.microsoft.com/office/drawing/2014/main" id="{EAE12F38-A77E-455F-9E37-2BC5D8975B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77666" y="2225935"/>
            <a:ext cx="2513477" cy="149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5952A3D6-CEED-42B4-826D-2C5394E52CC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827778" y="2225935"/>
            <a:ext cx="2513477" cy="14976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44AEB9DA-8C85-44C8-B7AF-5D05E1232E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7E6EBA-A6B4-42A1-97C2-C3E5DB56F952}"/>
              </a:ext>
            </a:extLst>
          </p:cNvPr>
          <p:cNvSpPr/>
          <p:nvPr userDrawn="1"/>
        </p:nvSpPr>
        <p:spPr>
          <a:xfrm>
            <a:off x="6714127" y="222127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5CA6D9-CCFF-464A-A0A4-887238A167B2}"/>
              </a:ext>
            </a:extLst>
          </p:cNvPr>
          <p:cNvSpPr/>
          <p:nvPr userDrawn="1"/>
        </p:nvSpPr>
        <p:spPr>
          <a:xfrm>
            <a:off x="8547494" y="1908639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8E1B2C-8799-433E-9F91-C6247737F518}"/>
              </a:ext>
            </a:extLst>
          </p:cNvPr>
          <p:cNvSpPr/>
          <p:nvPr userDrawn="1"/>
        </p:nvSpPr>
        <p:spPr>
          <a:xfrm>
            <a:off x="6714127" y="3595150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67231013-44A8-4D0F-BA74-02317B0DA23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5C1494CD-2765-4DB2-9849-C858899D986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6D42692-FF9B-47D2-A449-15E87A4D9F8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53430A53-DA4A-4C9A-B1EA-7B95C9E16148}"/>
              </a:ext>
            </a:extLst>
          </p:cNvPr>
          <p:cNvSpPr/>
          <p:nvPr userDrawn="1"/>
        </p:nvSpPr>
        <p:spPr>
          <a:xfrm>
            <a:off x="-270433" y="5702336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756C5A5-95CD-4B13-A4AB-8D896CB4CA9C}"/>
              </a:ext>
            </a:extLst>
          </p:cNvPr>
          <p:cNvGrpSpPr/>
          <p:nvPr userDrawn="1"/>
        </p:nvGrpSpPr>
        <p:grpSpPr>
          <a:xfrm>
            <a:off x="865349" y="1867960"/>
            <a:ext cx="2040918" cy="4073314"/>
            <a:chOff x="865349" y="1867960"/>
            <a:chExt cx="2040918" cy="4073314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71CBA192-FD27-4F9F-83AC-DA52630773BE}"/>
                </a:ext>
              </a:extLst>
            </p:cNvPr>
            <p:cNvSpPr/>
            <p:nvPr/>
          </p:nvSpPr>
          <p:spPr>
            <a:xfrm>
              <a:off x="868508" y="1867960"/>
              <a:ext cx="2035499" cy="4073314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29D4EB9F-DFFB-4A64-885D-995254694378}"/>
                </a:ext>
              </a:extLst>
            </p:cNvPr>
            <p:cNvSpPr/>
            <p:nvPr/>
          </p:nvSpPr>
          <p:spPr>
            <a:xfrm>
              <a:off x="895780" y="1889325"/>
              <a:ext cx="1980954" cy="4030546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DDE87766-D076-4E2B-96BF-8A50218DD349}"/>
                </a:ext>
              </a:extLst>
            </p:cNvPr>
            <p:cNvSpPr/>
            <p:nvPr/>
          </p:nvSpPr>
          <p:spPr>
            <a:xfrm>
              <a:off x="943400" y="1958738"/>
              <a:ext cx="1885715" cy="38917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3EBF0156-91CC-4879-AA45-7BE530EC4DF5}"/>
                </a:ext>
              </a:extLst>
            </p:cNvPr>
            <p:cNvSpPr/>
            <p:nvPr/>
          </p:nvSpPr>
          <p:spPr>
            <a:xfrm>
              <a:off x="865709" y="2447392"/>
              <a:ext cx="14242" cy="13878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ECA395EF-5ECA-4F55-91FA-CE6862C1FE0A}"/>
                </a:ext>
              </a:extLst>
            </p:cNvPr>
            <p:cNvSpPr/>
            <p:nvPr/>
          </p:nvSpPr>
          <p:spPr>
            <a:xfrm>
              <a:off x="865709" y="2745171"/>
              <a:ext cx="19883" cy="276813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B5E46A75-9636-415C-B4AB-21070FFB5B99}"/>
                </a:ext>
              </a:extLst>
            </p:cNvPr>
            <p:cNvSpPr/>
            <p:nvPr/>
          </p:nvSpPr>
          <p:spPr>
            <a:xfrm>
              <a:off x="865749" y="2765055"/>
              <a:ext cx="11242" cy="23180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43DB9FD9-1CE4-4E35-BD2A-6A51DFB7CF8E}"/>
                </a:ext>
              </a:extLst>
            </p:cNvPr>
            <p:cNvSpPr/>
            <p:nvPr/>
          </p:nvSpPr>
          <p:spPr>
            <a:xfrm>
              <a:off x="865349" y="3114803"/>
              <a:ext cx="19883" cy="276813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0F68FA7A-711C-4CCA-BC14-B8B9243020C9}"/>
                </a:ext>
              </a:extLst>
            </p:cNvPr>
            <p:cNvSpPr/>
            <p:nvPr/>
          </p:nvSpPr>
          <p:spPr>
            <a:xfrm>
              <a:off x="865349" y="3134687"/>
              <a:ext cx="11242" cy="231805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95800D84-743C-4C63-B781-5C52EB624283}"/>
                </a:ext>
              </a:extLst>
            </p:cNvPr>
            <p:cNvSpPr/>
            <p:nvPr/>
          </p:nvSpPr>
          <p:spPr>
            <a:xfrm>
              <a:off x="2886384" y="2838029"/>
              <a:ext cx="19883" cy="44800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DB820F54-96F6-4D3B-8481-062D109969CD}"/>
                </a:ext>
              </a:extLst>
            </p:cNvPr>
            <p:cNvSpPr/>
            <p:nvPr/>
          </p:nvSpPr>
          <p:spPr>
            <a:xfrm>
              <a:off x="2895025" y="2870234"/>
              <a:ext cx="11242" cy="375154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DAE5D64D-F030-478C-81BF-0EE855157850}"/>
                </a:ext>
              </a:extLst>
            </p:cNvPr>
            <p:cNvSpPr/>
            <p:nvPr/>
          </p:nvSpPr>
          <p:spPr>
            <a:xfrm>
              <a:off x="2890184" y="3775252"/>
              <a:ext cx="16083" cy="30702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D32F9A1F-0C88-4D07-9430-A36983E40216}"/>
                </a:ext>
              </a:extLst>
            </p:cNvPr>
            <p:cNvSpPr/>
            <p:nvPr/>
          </p:nvSpPr>
          <p:spPr>
            <a:xfrm>
              <a:off x="2897146" y="3797296"/>
              <a:ext cx="9121" cy="25709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C311D7-10F2-4E25-98D3-839147E5D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0359" y="1951836"/>
              <a:ext cx="94679" cy="946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88C7A4-F28E-4C1F-BD06-F63840EF7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26276" y="1957753"/>
              <a:ext cx="82844" cy="82844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941AE5-9509-48C6-B0E8-C905A55DE290}"/>
                </a:ext>
              </a:extLst>
            </p:cNvPr>
            <p:cNvSpPr/>
            <p:nvPr/>
          </p:nvSpPr>
          <p:spPr>
            <a:xfrm>
              <a:off x="2247224" y="1978701"/>
              <a:ext cx="40948" cy="4094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905EE6A-0C43-4531-9882-8CC6783A36F0}"/>
                </a:ext>
              </a:extLst>
            </p:cNvPr>
            <p:cNvSpPr/>
            <p:nvPr/>
          </p:nvSpPr>
          <p:spPr>
            <a:xfrm>
              <a:off x="2256838" y="1988315"/>
              <a:ext cx="21722" cy="21722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id="{4A767BD7-B132-43B7-8882-1083996CD0B1}"/>
                </a:ext>
              </a:extLst>
            </p:cNvPr>
            <p:cNvSpPr/>
            <p:nvPr userDrawn="1"/>
          </p:nvSpPr>
          <p:spPr>
            <a:xfrm flipH="1">
              <a:off x="867122" y="2463938"/>
              <a:ext cx="7561" cy="105694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03C7E9C-60D6-4584-BFCD-6C078A477121}"/>
              </a:ext>
            </a:extLst>
          </p:cNvPr>
          <p:cNvSpPr>
            <a:spLocks noGrp="1"/>
          </p:cNvSpPr>
          <p:nvPr userDrawn="1">
            <p:ph type="pic" idx="15" hasCustomPrompt="1"/>
          </p:nvPr>
        </p:nvSpPr>
        <p:spPr>
          <a:xfrm>
            <a:off x="943400" y="1958738"/>
            <a:ext cx="1885715" cy="3891759"/>
          </a:xfrm>
          <a:custGeom>
            <a:avLst/>
            <a:gdLst>
              <a:gd name="connsiteX0" fmla="*/ 202833 w 1885715"/>
              <a:gd name="connsiteY0" fmla="*/ 0 h 3891759"/>
              <a:gd name="connsiteX1" fmla="*/ 382425 w 1885715"/>
              <a:gd name="connsiteY1" fmla="*/ 0 h 3891759"/>
              <a:gd name="connsiteX2" fmla="*/ 399835 w 1885715"/>
              <a:gd name="connsiteY2" fmla="*/ 16483 h 3891759"/>
              <a:gd name="connsiteX3" fmla="*/ 534550 w 1885715"/>
              <a:gd name="connsiteY3" fmla="*/ 144028 h 3891759"/>
              <a:gd name="connsiteX4" fmla="*/ 1342714 w 1885715"/>
              <a:gd name="connsiteY4" fmla="*/ 144028 h 3891759"/>
              <a:gd name="connsiteX5" fmla="*/ 1477429 w 1885715"/>
              <a:gd name="connsiteY5" fmla="*/ 16483 h 3891759"/>
              <a:gd name="connsiteX6" fmla="*/ 1494839 w 1885715"/>
              <a:gd name="connsiteY6" fmla="*/ 0 h 3891759"/>
              <a:gd name="connsiteX7" fmla="*/ 1682882 w 1885715"/>
              <a:gd name="connsiteY7" fmla="*/ 0 h 3891759"/>
              <a:gd name="connsiteX8" fmla="*/ 1885715 w 1885715"/>
              <a:gd name="connsiteY8" fmla="*/ 192037 h 3891759"/>
              <a:gd name="connsiteX9" fmla="*/ 1885715 w 1885715"/>
              <a:gd name="connsiteY9" fmla="*/ 3699721 h 3891759"/>
              <a:gd name="connsiteX10" fmla="*/ 1682882 w 1885715"/>
              <a:gd name="connsiteY10" fmla="*/ 3891759 h 3891759"/>
              <a:gd name="connsiteX11" fmla="*/ 202833 w 1885715"/>
              <a:gd name="connsiteY11" fmla="*/ 3891759 h 3891759"/>
              <a:gd name="connsiteX12" fmla="*/ 0 w 1885715"/>
              <a:gd name="connsiteY12" fmla="*/ 3699721 h 3891759"/>
              <a:gd name="connsiteX13" fmla="*/ 0 w 1885715"/>
              <a:gd name="connsiteY13" fmla="*/ 192037 h 3891759"/>
              <a:gd name="connsiteX14" fmla="*/ 202833 w 1885715"/>
              <a:gd name="connsiteY14" fmla="*/ 0 h 38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5715" h="3891759">
                <a:moveTo>
                  <a:pt x="202833" y="0"/>
                </a:moveTo>
                <a:lnTo>
                  <a:pt x="382425" y="0"/>
                </a:lnTo>
                <a:cubicBezTo>
                  <a:pt x="392018" y="0"/>
                  <a:pt x="399835" y="7362"/>
                  <a:pt x="399835" y="16483"/>
                </a:cubicBezTo>
                <a:cubicBezTo>
                  <a:pt x="399835" y="86937"/>
                  <a:pt x="460178" y="144028"/>
                  <a:pt x="534550" y="144028"/>
                </a:cubicBezTo>
                <a:lnTo>
                  <a:pt x="1342714" y="144028"/>
                </a:lnTo>
                <a:cubicBezTo>
                  <a:pt x="1417129" y="144028"/>
                  <a:pt x="1477429" y="86897"/>
                  <a:pt x="1477429" y="16483"/>
                </a:cubicBezTo>
                <a:cubicBezTo>
                  <a:pt x="1477429" y="7402"/>
                  <a:pt x="1485204" y="0"/>
                  <a:pt x="1494839" y="0"/>
                </a:cubicBezTo>
                <a:lnTo>
                  <a:pt x="1682882" y="0"/>
                </a:lnTo>
                <a:cubicBezTo>
                  <a:pt x="1794905" y="0"/>
                  <a:pt x="1885715" y="85977"/>
                  <a:pt x="1885715" y="192037"/>
                </a:cubicBezTo>
                <a:lnTo>
                  <a:pt x="1885715" y="3699721"/>
                </a:lnTo>
                <a:cubicBezTo>
                  <a:pt x="1885715" y="3805782"/>
                  <a:pt x="1794905" y="3891759"/>
                  <a:pt x="1682882" y="3891759"/>
                </a:cubicBezTo>
                <a:lnTo>
                  <a:pt x="202833" y="3891759"/>
                </a:lnTo>
                <a:cubicBezTo>
                  <a:pt x="90810" y="3891759"/>
                  <a:pt x="0" y="3805782"/>
                  <a:pt x="0" y="3699721"/>
                </a:cubicBezTo>
                <a:lnTo>
                  <a:pt x="0" y="192037"/>
                </a:lnTo>
                <a:cubicBezTo>
                  <a:pt x="0" y="85977"/>
                  <a:pt x="90810" y="0"/>
                  <a:pt x="2028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D0500426-3EA2-4776-8E99-7BACD97312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4C1BDFE-3A5F-4036-9453-90FAB5F5AD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05501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03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0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00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25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0337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1" r:id="rId3"/>
    <p:sldLayoutId id="2147483692" r:id="rId4"/>
    <p:sldLayoutId id="2147483693" r:id="rId5"/>
    <p:sldLayoutId id="214748369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  <p:sldLayoutId id="214748369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271515" y="666249"/>
            <a:ext cx="535663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GreensGo: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Fully Autonomous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Greenhouse 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6271516" y="6191751"/>
            <a:ext cx="535663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Final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14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C5C22B7C-ED13-4140-A95E-5FCB527B2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B0C44A-7FAF-43CB-BFB2-54EE0CA01B4D}"/>
              </a:ext>
            </a:extLst>
          </p:cNvPr>
          <p:cNvSpPr txBox="1"/>
          <p:nvPr/>
        </p:nvSpPr>
        <p:spPr>
          <a:xfrm>
            <a:off x="4675677" y="-532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Backend - Server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4803B9F-8856-4879-9055-E3618AE858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E6DFF2-2AA0-449B-8DDE-294CCF2472A2}"/>
              </a:ext>
            </a:extLst>
          </p:cNvPr>
          <p:cNvSpPr txBox="1"/>
          <p:nvPr/>
        </p:nvSpPr>
        <p:spPr>
          <a:xfrm>
            <a:off x="4675677" y="-5321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API - Connections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3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5B6B58AC-2218-4DD7-B04C-23D4DBE13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4263ED-E2B6-4E02-B9D2-E15E77D57C70}"/>
              </a:ext>
            </a:extLst>
          </p:cNvPr>
          <p:cNvSpPr txBox="1"/>
          <p:nvPr/>
        </p:nvSpPr>
        <p:spPr>
          <a:xfrm>
            <a:off x="4675677" y="-5321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Frontend - React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54" y="339509"/>
            <a:ext cx="11573197" cy="724247"/>
          </a:xfrm>
        </p:spPr>
        <p:txBody>
          <a:bodyPr/>
          <a:lstStyle/>
          <a:p>
            <a:r>
              <a:rPr lang="en-US" dirty="0"/>
              <a:t>What Makes Us Different?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808A5E-4204-4ED1-84A3-11C3EEC76C83}"/>
              </a:ext>
            </a:extLst>
          </p:cNvPr>
          <p:cNvGrpSpPr/>
          <p:nvPr/>
        </p:nvGrpSpPr>
        <p:grpSpPr>
          <a:xfrm flipH="1">
            <a:off x="6962115" y="408278"/>
            <a:ext cx="5305910" cy="6449722"/>
            <a:chOff x="0" y="556706"/>
            <a:chExt cx="5305910" cy="64497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0B52A6-49F4-431C-9105-14052749FBA6}"/>
                </a:ext>
              </a:extLst>
            </p:cNvPr>
            <p:cNvGrpSpPr/>
            <p:nvPr/>
          </p:nvGrpSpPr>
          <p:grpSpPr>
            <a:xfrm>
              <a:off x="3788971" y="4207622"/>
              <a:ext cx="925747" cy="1302807"/>
              <a:chOff x="3788971" y="4207622"/>
              <a:chExt cx="925747" cy="130280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B5F7F39-7A98-428E-AEB0-74F5BE6B63D5}"/>
                  </a:ext>
                </a:extLst>
              </p:cNvPr>
              <p:cNvSpPr/>
              <p:nvPr/>
            </p:nvSpPr>
            <p:spPr>
              <a:xfrm>
                <a:off x="3935602" y="4207622"/>
                <a:ext cx="779116" cy="1302807"/>
              </a:xfrm>
              <a:custGeom>
                <a:avLst/>
                <a:gdLst>
                  <a:gd name="connsiteX0" fmla="*/ 76027 w 1005786"/>
                  <a:gd name="connsiteY0" fmla="*/ 1512598 h 1681837"/>
                  <a:gd name="connsiteX1" fmla="*/ 89121 w 1005786"/>
                  <a:gd name="connsiteY1" fmla="*/ 1490092 h 1681837"/>
                  <a:gd name="connsiteX2" fmla="*/ 48530 w 1005786"/>
                  <a:gd name="connsiteY2" fmla="*/ 1224529 h 1681837"/>
                  <a:gd name="connsiteX3" fmla="*/ 0 w 1005786"/>
                  <a:gd name="connsiteY3" fmla="*/ 1159222 h 1681837"/>
                  <a:gd name="connsiteX4" fmla="*/ 24306 w 1005786"/>
                  <a:gd name="connsiteY4" fmla="*/ 1120513 h 1681837"/>
                  <a:gd name="connsiteX5" fmla="*/ 224235 w 1005786"/>
                  <a:gd name="connsiteY5" fmla="*/ 771311 h 1681837"/>
                  <a:gd name="connsiteX6" fmla="*/ 363850 w 1005786"/>
                  <a:gd name="connsiteY6" fmla="*/ 489299 h 1681837"/>
                  <a:gd name="connsiteX7" fmla="*/ 416799 w 1005786"/>
                  <a:gd name="connsiteY7" fmla="*/ 389538 h 1681837"/>
                  <a:gd name="connsiteX8" fmla="*/ 429484 w 1005786"/>
                  <a:gd name="connsiteY8" fmla="*/ 374071 h 1681837"/>
                  <a:gd name="connsiteX9" fmla="*/ 589723 w 1005786"/>
                  <a:gd name="connsiteY9" fmla="*/ 128476 h 1681837"/>
                  <a:gd name="connsiteX10" fmla="*/ 765265 w 1005786"/>
                  <a:gd name="connsiteY10" fmla="*/ 5883 h 1681837"/>
                  <a:gd name="connsiteX11" fmla="*/ 965848 w 1005786"/>
                  <a:gd name="connsiteY11" fmla="*/ 61697 h 1681837"/>
                  <a:gd name="connsiteX12" fmla="*/ 1005785 w 1005786"/>
                  <a:gd name="connsiteY12" fmla="*/ 141161 h 1681837"/>
                  <a:gd name="connsiteX13" fmla="*/ 996292 w 1005786"/>
                  <a:gd name="connsiteY13" fmla="*/ 166122 h 1681837"/>
                  <a:gd name="connsiteX14" fmla="*/ 853731 w 1005786"/>
                  <a:gd name="connsiteY14" fmla="*/ 443961 h 1681837"/>
                  <a:gd name="connsiteX15" fmla="*/ 783187 w 1005786"/>
                  <a:gd name="connsiteY15" fmla="*/ 598470 h 1681837"/>
                  <a:gd name="connsiteX16" fmla="*/ 553141 w 1005786"/>
                  <a:gd name="connsiteY16" fmla="*/ 1083768 h 1681837"/>
                  <a:gd name="connsiteX17" fmla="*/ 272274 w 1005786"/>
                  <a:gd name="connsiteY17" fmla="*/ 1539850 h 1681837"/>
                  <a:gd name="connsiteX18" fmla="*/ 160402 w 1005786"/>
                  <a:gd name="connsiteY18" fmla="*/ 1669889 h 1681837"/>
                  <a:gd name="connsiteX19" fmla="*/ 144280 w 1005786"/>
                  <a:gd name="connsiteY19" fmla="*/ 1681838 h 1681837"/>
                  <a:gd name="connsiteX20" fmla="*/ 76027 w 1005786"/>
                  <a:gd name="connsiteY20" fmla="*/ 1512598 h 16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05786" h="1681837">
                    <a:moveTo>
                      <a:pt x="76027" y="1512598"/>
                    </a:moveTo>
                    <a:cubicBezTo>
                      <a:pt x="85521" y="1508097"/>
                      <a:pt x="86421" y="1498358"/>
                      <a:pt x="89121" y="1490092"/>
                    </a:cubicBezTo>
                    <a:cubicBezTo>
                      <a:pt x="120220" y="1394833"/>
                      <a:pt x="106634" y="1306203"/>
                      <a:pt x="48530" y="1224529"/>
                    </a:cubicBezTo>
                    <a:cubicBezTo>
                      <a:pt x="32817" y="1202432"/>
                      <a:pt x="16204" y="1180991"/>
                      <a:pt x="0" y="1159222"/>
                    </a:cubicBezTo>
                    <a:cubicBezTo>
                      <a:pt x="3437" y="1143428"/>
                      <a:pt x="15795" y="1133116"/>
                      <a:pt x="24306" y="1120513"/>
                    </a:cubicBezTo>
                    <a:cubicBezTo>
                      <a:pt x="99187" y="1008805"/>
                      <a:pt x="165312" y="892104"/>
                      <a:pt x="224235" y="771311"/>
                    </a:cubicBezTo>
                    <a:cubicBezTo>
                      <a:pt x="270228" y="677034"/>
                      <a:pt x="319167" y="584230"/>
                      <a:pt x="363850" y="489299"/>
                    </a:cubicBezTo>
                    <a:cubicBezTo>
                      <a:pt x="379809" y="455418"/>
                      <a:pt x="396831" y="421619"/>
                      <a:pt x="416799" y="389538"/>
                    </a:cubicBezTo>
                    <a:cubicBezTo>
                      <a:pt x="425228" y="387820"/>
                      <a:pt x="426210" y="379800"/>
                      <a:pt x="429484" y="374071"/>
                    </a:cubicBezTo>
                    <a:cubicBezTo>
                      <a:pt x="477032" y="288387"/>
                      <a:pt x="525971" y="203522"/>
                      <a:pt x="589723" y="128476"/>
                    </a:cubicBezTo>
                    <a:cubicBezTo>
                      <a:pt x="637352" y="72417"/>
                      <a:pt x="689810" y="21269"/>
                      <a:pt x="765265" y="5883"/>
                    </a:cubicBezTo>
                    <a:cubicBezTo>
                      <a:pt x="840801" y="-9502"/>
                      <a:pt x="910035" y="4001"/>
                      <a:pt x="965848" y="61697"/>
                    </a:cubicBezTo>
                    <a:cubicBezTo>
                      <a:pt x="987290" y="83875"/>
                      <a:pt x="999402" y="111209"/>
                      <a:pt x="1005785" y="141161"/>
                    </a:cubicBezTo>
                    <a:cubicBezTo>
                      <a:pt x="1005867" y="150736"/>
                      <a:pt x="1001202" y="158265"/>
                      <a:pt x="996292" y="166122"/>
                    </a:cubicBezTo>
                    <a:cubicBezTo>
                      <a:pt x="940479" y="254425"/>
                      <a:pt x="897187" y="349274"/>
                      <a:pt x="853731" y="443961"/>
                    </a:cubicBezTo>
                    <a:cubicBezTo>
                      <a:pt x="830080" y="495437"/>
                      <a:pt x="807002" y="547076"/>
                      <a:pt x="783187" y="598470"/>
                    </a:cubicBezTo>
                    <a:cubicBezTo>
                      <a:pt x="708060" y="761000"/>
                      <a:pt x="634815" y="924430"/>
                      <a:pt x="553141" y="1083768"/>
                    </a:cubicBezTo>
                    <a:cubicBezTo>
                      <a:pt x="471467" y="1243106"/>
                      <a:pt x="381691" y="1397534"/>
                      <a:pt x="272274" y="1539850"/>
                    </a:cubicBezTo>
                    <a:cubicBezTo>
                      <a:pt x="237411" y="1585188"/>
                      <a:pt x="200257" y="1628725"/>
                      <a:pt x="160402" y="1669889"/>
                    </a:cubicBezTo>
                    <a:cubicBezTo>
                      <a:pt x="156228" y="1674227"/>
                      <a:pt x="152873" y="1680038"/>
                      <a:pt x="144280" y="1681838"/>
                    </a:cubicBezTo>
                    <a:cubicBezTo>
                      <a:pt x="143789" y="1616286"/>
                      <a:pt x="131840" y="1555398"/>
                      <a:pt x="76027" y="1512598"/>
                    </a:cubicBezTo>
                    <a:close/>
                  </a:path>
                </a:pathLst>
              </a:custGeom>
              <a:solidFill>
                <a:srgbClr val="DB9F78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5C3FF3D-D5FF-4E7F-BA9C-152FEED80CB2}"/>
                  </a:ext>
                </a:extLst>
              </p:cNvPr>
              <p:cNvSpPr/>
              <p:nvPr/>
            </p:nvSpPr>
            <p:spPr>
              <a:xfrm>
                <a:off x="3788971" y="4410791"/>
                <a:ext cx="469483" cy="694866"/>
              </a:xfrm>
              <a:custGeom>
                <a:avLst/>
                <a:gdLst>
                  <a:gd name="connsiteX0" fmla="*/ 606008 w 606071"/>
                  <a:gd name="connsiteY0" fmla="*/ 127342 h 897026"/>
                  <a:gd name="connsiteX1" fmla="*/ 598397 w 606071"/>
                  <a:gd name="connsiteY1" fmla="*/ 150912 h 897026"/>
                  <a:gd name="connsiteX2" fmla="*/ 530063 w 606071"/>
                  <a:gd name="connsiteY2" fmla="*/ 287663 h 897026"/>
                  <a:gd name="connsiteX3" fmla="*/ 377763 w 606071"/>
                  <a:gd name="connsiteY3" fmla="*/ 591526 h 897026"/>
                  <a:gd name="connsiteX4" fmla="*/ 198129 w 606071"/>
                  <a:gd name="connsiteY4" fmla="*/ 888433 h 897026"/>
                  <a:gd name="connsiteX5" fmla="*/ 189373 w 606071"/>
                  <a:gd name="connsiteY5" fmla="*/ 897026 h 897026"/>
                  <a:gd name="connsiteX6" fmla="*/ 0 w 606071"/>
                  <a:gd name="connsiteY6" fmla="*/ 787200 h 897026"/>
                  <a:gd name="connsiteX7" fmla="*/ 216461 w 606071"/>
                  <a:gd name="connsiteY7" fmla="*/ 235368 h 897026"/>
                  <a:gd name="connsiteX8" fmla="*/ 314257 w 606071"/>
                  <a:gd name="connsiteY8" fmla="*/ 70302 h 897026"/>
                  <a:gd name="connsiteX9" fmla="*/ 461155 w 606071"/>
                  <a:gd name="connsiteY9" fmla="*/ 3 h 897026"/>
                  <a:gd name="connsiteX10" fmla="*/ 584158 w 606071"/>
                  <a:gd name="connsiteY10" fmla="*/ 73166 h 897026"/>
                  <a:gd name="connsiteX11" fmla="*/ 606008 w 606071"/>
                  <a:gd name="connsiteY11" fmla="*/ 127342 h 897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6071" h="897026">
                    <a:moveTo>
                      <a:pt x="606008" y="127342"/>
                    </a:moveTo>
                    <a:cubicBezTo>
                      <a:pt x="606663" y="136263"/>
                      <a:pt x="602080" y="143465"/>
                      <a:pt x="598397" y="150912"/>
                    </a:cubicBezTo>
                    <a:cubicBezTo>
                      <a:pt x="575565" y="196495"/>
                      <a:pt x="552814" y="242079"/>
                      <a:pt x="530063" y="287663"/>
                    </a:cubicBezTo>
                    <a:cubicBezTo>
                      <a:pt x="479405" y="389060"/>
                      <a:pt x="429975" y="491029"/>
                      <a:pt x="377763" y="591526"/>
                    </a:cubicBezTo>
                    <a:cubicBezTo>
                      <a:pt x="324323" y="694314"/>
                      <a:pt x="266054" y="794320"/>
                      <a:pt x="198129" y="888433"/>
                    </a:cubicBezTo>
                    <a:cubicBezTo>
                      <a:pt x="195756" y="891707"/>
                      <a:pt x="192319" y="894162"/>
                      <a:pt x="189373" y="897026"/>
                    </a:cubicBezTo>
                    <a:cubicBezTo>
                      <a:pt x="137160" y="841622"/>
                      <a:pt x="64406" y="821572"/>
                      <a:pt x="0" y="787200"/>
                    </a:cubicBezTo>
                    <a:cubicBezTo>
                      <a:pt x="82656" y="607403"/>
                      <a:pt x="143543" y="419012"/>
                      <a:pt x="216461" y="235368"/>
                    </a:cubicBezTo>
                    <a:cubicBezTo>
                      <a:pt x="240275" y="175381"/>
                      <a:pt x="269164" y="117767"/>
                      <a:pt x="314257" y="70302"/>
                    </a:cubicBezTo>
                    <a:cubicBezTo>
                      <a:pt x="354111" y="28319"/>
                      <a:pt x="400759" y="330"/>
                      <a:pt x="461155" y="3"/>
                    </a:cubicBezTo>
                    <a:cubicBezTo>
                      <a:pt x="517296" y="-324"/>
                      <a:pt x="556906" y="25945"/>
                      <a:pt x="584158" y="73166"/>
                    </a:cubicBezTo>
                    <a:cubicBezTo>
                      <a:pt x="593814" y="90025"/>
                      <a:pt x="601261" y="108192"/>
                      <a:pt x="606008" y="127342"/>
                    </a:cubicBezTo>
                    <a:close/>
                  </a:path>
                </a:pathLst>
              </a:custGeom>
              <a:solidFill>
                <a:srgbClr val="D39064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B206CE5-0F19-4A75-8F51-578A2E3266EB}"/>
                </a:ext>
              </a:extLst>
            </p:cNvPr>
            <p:cNvGrpSpPr/>
            <p:nvPr/>
          </p:nvGrpSpPr>
          <p:grpSpPr>
            <a:xfrm>
              <a:off x="0" y="556706"/>
              <a:ext cx="5305910" cy="6449722"/>
              <a:chOff x="0" y="556706"/>
              <a:chExt cx="5305910" cy="644972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90E8DF3-07BD-48B9-BC95-8A89AAF349CF}"/>
                  </a:ext>
                </a:extLst>
              </p:cNvPr>
              <p:cNvGrpSpPr/>
              <p:nvPr/>
            </p:nvGrpSpPr>
            <p:grpSpPr>
              <a:xfrm>
                <a:off x="729838" y="556706"/>
                <a:ext cx="1750698" cy="2631232"/>
                <a:chOff x="2225389" y="1694816"/>
                <a:chExt cx="2056377" cy="3090656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CB1BF4DC-B467-4B01-BB98-F2CD6A4FC499}"/>
                    </a:ext>
                  </a:extLst>
                </p:cNvPr>
                <p:cNvSpPr/>
                <p:nvPr/>
              </p:nvSpPr>
              <p:spPr>
                <a:xfrm>
                  <a:off x="2229066" y="1694816"/>
                  <a:ext cx="2050055" cy="3090656"/>
                </a:xfrm>
                <a:custGeom>
                  <a:avLst/>
                  <a:gdLst>
                    <a:gd name="connsiteX0" fmla="*/ 2545595 w 2646483"/>
                    <a:gd name="connsiteY0" fmla="*/ 709670 h 3989829"/>
                    <a:gd name="connsiteX1" fmla="*/ 2528410 w 2646483"/>
                    <a:gd name="connsiteY1" fmla="*/ 658030 h 3989829"/>
                    <a:gd name="connsiteX2" fmla="*/ 2514251 w 2646483"/>
                    <a:gd name="connsiteY2" fmla="*/ 655330 h 3989829"/>
                    <a:gd name="connsiteX3" fmla="*/ 2502222 w 2646483"/>
                    <a:gd name="connsiteY3" fmla="*/ 692893 h 3989829"/>
                    <a:gd name="connsiteX4" fmla="*/ 2440679 w 2646483"/>
                    <a:gd name="connsiteY4" fmla="*/ 861806 h 3989829"/>
                    <a:gd name="connsiteX5" fmla="*/ 2241487 w 2646483"/>
                    <a:gd name="connsiteY5" fmla="*/ 1083832 h 3989829"/>
                    <a:gd name="connsiteX6" fmla="*/ 1851775 w 2646483"/>
                    <a:gd name="connsiteY6" fmla="*/ 1372555 h 3989829"/>
                    <a:gd name="connsiteX7" fmla="*/ 1474749 w 2646483"/>
                    <a:gd name="connsiteY7" fmla="*/ 1711773 h 3989829"/>
                    <a:gd name="connsiteX8" fmla="*/ 1153209 w 2646483"/>
                    <a:gd name="connsiteY8" fmla="*/ 2321545 h 3989829"/>
                    <a:gd name="connsiteX9" fmla="*/ 1138560 w 2646483"/>
                    <a:gd name="connsiteY9" fmla="*/ 2370894 h 3989829"/>
                    <a:gd name="connsiteX10" fmla="*/ 1136186 w 2646483"/>
                    <a:gd name="connsiteY10" fmla="*/ 2370157 h 3989829"/>
                    <a:gd name="connsiteX11" fmla="*/ 1138805 w 2646483"/>
                    <a:gd name="connsiteY11" fmla="*/ 2159098 h 3989829"/>
                    <a:gd name="connsiteX12" fmla="*/ 1152963 w 2646483"/>
                    <a:gd name="connsiteY12" fmla="*/ 1352178 h 3989829"/>
                    <a:gd name="connsiteX13" fmla="*/ 1198956 w 2646483"/>
                    <a:gd name="connsiteY13" fmla="*/ 1231631 h 3989829"/>
                    <a:gd name="connsiteX14" fmla="*/ 1227026 w 2646483"/>
                    <a:gd name="connsiteY14" fmla="*/ 1203315 h 3989829"/>
                    <a:gd name="connsiteX15" fmla="*/ 1358867 w 2646483"/>
                    <a:gd name="connsiteY15" fmla="*/ 1127942 h 3989829"/>
                    <a:gd name="connsiteX16" fmla="*/ 1617965 w 2646483"/>
                    <a:gd name="connsiteY16" fmla="*/ 1030801 h 3989829"/>
                    <a:gd name="connsiteX17" fmla="*/ 1989836 w 2646483"/>
                    <a:gd name="connsiteY17" fmla="*/ 458674 h 3989829"/>
                    <a:gd name="connsiteX18" fmla="*/ 1949326 w 2646483"/>
                    <a:gd name="connsiteY18" fmla="*/ 100634 h 3989829"/>
                    <a:gd name="connsiteX19" fmla="*/ 1926248 w 2646483"/>
                    <a:gd name="connsiteY19" fmla="*/ 9221 h 3989829"/>
                    <a:gd name="connsiteX20" fmla="*/ 1917573 w 2646483"/>
                    <a:gd name="connsiteY20" fmla="*/ 301 h 3989829"/>
                    <a:gd name="connsiteX21" fmla="*/ 1914136 w 2646483"/>
                    <a:gd name="connsiteY21" fmla="*/ 9303 h 3989829"/>
                    <a:gd name="connsiteX22" fmla="*/ 1911353 w 2646483"/>
                    <a:gd name="connsiteY22" fmla="*/ 14949 h 3989829"/>
                    <a:gd name="connsiteX23" fmla="*/ 1757007 w 2646483"/>
                    <a:gd name="connsiteY23" fmla="*/ 247041 h 3989829"/>
                    <a:gd name="connsiteX24" fmla="*/ 1496027 w 2646483"/>
                    <a:gd name="connsiteY24" fmla="*/ 441651 h 3989829"/>
                    <a:gd name="connsiteX25" fmla="*/ 1200511 w 2646483"/>
                    <a:gd name="connsiteY25" fmla="*/ 806484 h 3989829"/>
                    <a:gd name="connsiteX26" fmla="*/ 1098623 w 2646483"/>
                    <a:gd name="connsiteY26" fmla="*/ 1332455 h 3989829"/>
                    <a:gd name="connsiteX27" fmla="*/ 1095595 w 2646483"/>
                    <a:gd name="connsiteY27" fmla="*/ 1872256 h 3989829"/>
                    <a:gd name="connsiteX28" fmla="*/ 1089784 w 2646483"/>
                    <a:gd name="connsiteY28" fmla="*/ 1866691 h 3989829"/>
                    <a:gd name="connsiteX29" fmla="*/ 926682 w 2646483"/>
                    <a:gd name="connsiteY29" fmla="*/ 1480827 h 3989829"/>
                    <a:gd name="connsiteX30" fmla="*/ 655308 w 2646483"/>
                    <a:gd name="connsiteY30" fmla="*/ 1216818 h 3989829"/>
                    <a:gd name="connsiteX31" fmla="*/ 393591 w 2646483"/>
                    <a:gd name="connsiteY31" fmla="*/ 1019835 h 3989829"/>
                    <a:gd name="connsiteX32" fmla="*/ 280000 w 2646483"/>
                    <a:gd name="connsiteY32" fmla="*/ 854032 h 3989829"/>
                    <a:gd name="connsiteX33" fmla="*/ 261996 w 2646483"/>
                    <a:gd name="connsiteY33" fmla="*/ 794126 h 3989829"/>
                    <a:gd name="connsiteX34" fmla="*/ 254958 w 2646483"/>
                    <a:gd name="connsiteY34" fmla="*/ 790935 h 3989829"/>
                    <a:gd name="connsiteX35" fmla="*/ 245219 w 2646483"/>
                    <a:gd name="connsiteY35" fmla="*/ 816223 h 3989829"/>
                    <a:gd name="connsiteX36" fmla="*/ 185478 w 2646483"/>
                    <a:gd name="connsiteY36" fmla="*/ 1312568 h 3989829"/>
                    <a:gd name="connsiteX37" fmla="*/ 508327 w 2646483"/>
                    <a:gd name="connsiteY37" fmla="*/ 1842549 h 3989829"/>
                    <a:gd name="connsiteX38" fmla="*/ 785512 w 2646483"/>
                    <a:gd name="connsiteY38" fmla="*/ 1956140 h 3989829"/>
                    <a:gd name="connsiteX39" fmla="*/ 979467 w 2646483"/>
                    <a:gd name="connsiteY39" fmla="*/ 2053363 h 3989829"/>
                    <a:gd name="connsiteX40" fmla="*/ 1058850 w 2646483"/>
                    <a:gd name="connsiteY40" fmla="*/ 2169982 h 3989829"/>
                    <a:gd name="connsiteX41" fmla="*/ 1076118 w 2646483"/>
                    <a:gd name="connsiteY41" fmla="*/ 2704710 h 3989829"/>
                    <a:gd name="connsiteX42" fmla="*/ 1067443 w 2646483"/>
                    <a:gd name="connsiteY42" fmla="*/ 2799641 h 3989829"/>
                    <a:gd name="connsiteX43" fmla="*/ 1056722 w 2646483"/>
                    <a:gd name="connsiteY43" fmla="*/ 2891791 h 3989829"/>
                    <a:gd name="connsiteX44" fmla="*/ 1051894 w 2646483"/>
                    <a:gd name="connsiteY44" fmla="*/ 2869776 h 3989829"/>
                    <a:gd name="connsiteX45" fmla="*/ 850982 w 2646483"/>
                    <a:gd name="connsiteY45" fmla="*/ 2450767 h 3989829"/>
                    <a:gd name="connsiteX46" fmla="*/ 556448 w 2646483"/>
                    <a:gd name="connsiteY46" fmla="*/ 2174319 h 3989829"/>
                    <a:gd name="connsiteX47" fmla="*/ 262160 w 2646483"/>
                    <a:gd name="connsiteY47" fmla="*/ 1954503 h 3989829"/>
                    <a:gd name="connsiteX48" fmla="*/ 111824 w 2646483"/>
                    <a:gd name="connsiteY48" fmla="*/ 1739434 h 3989829"/>
                    <a:gd name="connsiteX49" fmla="*/ 93656 w 2646483"/>
                    <a:gd name="connsiteY49" fmla="*/ 1677401 h 3989829"/>
                    <a:gd name="connsiteX50" fmla="*/ 84163 w 2646483"/>
                    <a:gd name="connsiteY50" fmla="*/ 1672736 h 3989829"/>
                    <a:gd name="connsiteX51" fmla="*/ 76715 w 2646483"/>
                    <a:gd name="connsiteY51" fmla="*/ 1689840 h 3989829"/>
                    <a:gd name="connsiteX52" fmla="*/ 44880 w 2646483"/>
                    <a:gd name="connsiteY52" fmla="*/ 1824545 h 3989829"/>
                    <a:gd name="connsiteX53" fmla="*/ 4698 w 2646483"/>
                    <a:gd name="connsiteY53" fmla="*/ 2320973 h 3989829"/>
                    <a:gd name="connsiteX54" fmla="*/ 391136 w 2646483"/>
                    <a:gd name="connsiteY54" fmla="*/ 2916997 h 3989829"/>
                    <a:gd name="connsiteX55" fmla="*/ 703510 w 2646483"/>
                    <a:gd name="connsiteY55" fmla="*/ 3044336 h 3989829"/>
                    <a:gd name="connsiteX56" fmla="*/ 903685 w 2646483"/>
                    <a:gd name="connsiteY56" fmla="*/ 3134685 h 3989829"/>
                    <a:gd name="connsiteX57" fmla="*/ 1020877 w 2646483"/>
                    <a:gd name="connsiteY57" fmla="*/ 3261124 h 3989829"/>
                    <a:gd name="connsiteX58" fmla="*/ 1044692 w 2646483"/>
                    <a:gd name="connsiteY58" fmla="*/ 3389773 h 3989829"/>
                    <a:gd name="connsiteX59" fmla="*/ 1052221 w 2646483"/>
                    <a:gd name="connsiteY59" fmla="*/ 3988661 h 3989829"/>
                    <a:gd name="connsiteX60" fmla="*/ 1129394 w 2646483"/>
                    <a:gd name="connsiteY60" fmla="*/ 3988661 h 3989829"/>
                    <a:gd name="connsiteX61" fmla="*/ 1139705 w 2646483"/>
                    <a:gd name="connsiteY61" fmla="*/ 3495753 h 3989829"/>
                    <a:gd name="connsiteX62" fmla="*/ 1157219 w 2646483"/>
                    <a:gd name="connsiteY62" fmla="*/ 3037216 h 3989829"/>
                    <a:gd name="connsiteX63" fmla="*/ 1218270 w 2646483"/>
                    <a:gd name="connsiteY63" fmla="*/ 2873623 h 3989829"/>
                    <a:gd name="connsiteX64" fmla="*/ 1343563 w 2646483"/>
                    <a:gd name="connsiteY64" fmla="*/ 2756267 h 3989829"/>
                    <a:gd name="connsiteX65" fmla="*/ 1628276 w 2646483"/>
                    <a:gd name="connsiteY65" fmla="*/ 2624672 h 3989829"/>
                    <a:gd name="connsiteX66" fmla="*/ 2045649 w 2646483"/>
                    <a:gd name="connsiteY66" fmla="*/ 2460015 h 3989829"/>
                    <a:gd name="connsiteX67" fmla="*/ 2418420 w 2646483"/>
                    <a:gd name="connsiteY67" fmla="*/ 2168591 h 3989829"/>
                    <a:gd name="connsiteX68" fmla="*/ 2644292 w 2646483"/>
                    <a:gd name="connsiteY68" fmla="*/ 1530257 h 3989829"/>
                    <a:gd name="connsiteX69" fmla="*/ 2545595 w 2646483"/>
                    <a:gd name="connsiteY69" fmla="*/ 709670 h 3989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646483" h="3989829">
                      <a:moveTo>
                        <a:pt x="2545595" y="709670"/>
                      </a:moveTo>
                      <a:cubicBezTo>
                        <a:pt x="2541258" y="691993"/>
                        <a:pt x="2536839" y="674316"/>
                        <a:pt x="2528410" y="658030"/>
                      </a:cubicBezTo>
                      <a:cubicBezTo>
                        <a:pt x="2525545" y="652465"/>
                        <a:pt x="2521944" y="639944"/>
                        <a:pt x="2514251" y="655330"/>
                      </a:cubicBezTo>
                      <a:cubicBezTo>
                        <a:pt x="2507132" y="666869"/>
                        <a:pt x="2505331" y="680126"/>
                        <a:pt x="2502222" y="692893"/>
                      </a:cubicBezTo>
                      <a:cubicBezTo>
                        <a:pt x="2487900" y="751489"/>
                        <a:pt x="2469486" y="808366"/>
                        <a:pt x="2440679" y="861806"/>
                      </a:cubicBezTo>
                      <a:cubicBezTo>
                        <a:pt x="2392150" y="951991"/>
                        <a:pt x="2319560" y="1020326"/>
                        <a:pt x="2241487" y="1083832"/>
                      </a:cubicBezTo>
                      <a:cubicBezTo>
                        <a:pt x="2115947" y="1185883"/>
                        <a:pt x="1981324" y="1275823"/>
                        <a:pt x="1851775" y="1372555"/>
                      </a:cubicBezTo>
                      <a:cubicBezTo>
                        <a:pt x="1715679" y="1474116"/>
                        <a:pt x="1585475" y="1582142"/>
                        <a:pt x="1474749" y="1711773"/>
                      </a:cubicBezTo>
                      <a:cubicBezTo>
                        <a:pt x="1321713" y="1890833"/>
                        <a:pt x="1220725" y="2097392"/>
                        <a:pt x="1153209" y="2321545"/>
                      </a:cubicBezTo>
                      <a:cubicBezTo>
                        <a:pt x="1148298" y="2337995"/>
                        <a:pt x="1143470" y="2354444"/>
                        <a:pt x="1138560" y="2370894"/>
                      </a:cubicBezTo>
                      <a:cubicBezTo>
                        <a:pt x="1137741" y="2370648"/>
                        <a:pt x="1137005" y="2370403"/>
                        <a:pt x="1136186" y="2370157"/>
                      </a:cubicBezTo>
                      <a:cubicBezTo>
                        <a:pt x="1128985" y="2368357"/>
                        <a:pt x="1138560" y="2176775"/>
                        <a:pt x="1138805" y="2159098"/>
                      </a:cubicBezTo>
                      <a:cubicBezTo>
                        <a:pt x="1139624" y="2082497"/>
                        <a:pt x="1141833" y="1444491"/>
                        <a:pt x="1152963" y="1352178"/>
                      </a:cubicBezTo>
                      <a:cubicBezTo>
                        <a:pt x="1158364" y="1307576"/>
                        <a:pt x="1167121" y="1265593"/>
                        <a:pt x="1198956" y="1231631"/>
                      </a:cubicBezTo>
                      <a:cubicBezTo>
                        <a:pt x="1209677" y="1223529"/>
                        <a:pt x="1218924" y="1214036"/>
                        <a:pt x="1227026" y="1203315"/>
                      </a:cubicBezTo>
                      <a:cubicBezTo>
                        <a:pt x="1266963" y="1171153"/>
                        <a:pt x="1311074" y="1146356"/>
                        <a:pt x="1358867" y="1127942"/>
                      </a:cubicBezTo>
                      <a:cubicBezTo>
                        <a:pt x="1444960" y="1094798"/>
                        <a:pt x="1533591" y="1068692"/>
                        <a:pt x="1617965" y="1030801"/>
                      </a:cubicBezTo>
                      <a:cubicBezTo>
                        <a:pt x="1865033" y="919829"/>
                        <a:pt x="1985825" y="727265"/>
                        <a:pt x="1989836" y="458674"/>
                      </a:cubicBezTo>
                      <a:cubicBezTo>
                        <a:pt x="1991636" y="337636"/>
                        <a:pt x="1973795" y="218725"/>
                        <a:pt x="1949326" y="100634"/>
                      </a:cubicBezTo>
                      <a:cubicBezTo>
                        <a:pt x="1942942" y="69863"/>
                        <a:pt x="1936559" y="39010"/>
                        <a:pt x="1926248" y="9221"/>
                      </a:cubicBezTo>
                      <a:cubicBezTo>
                        <a:pt x="1924857" y="5211"/>
                        <a:pt x="1924529" y="-1500"/>
                        <a:pt x="1917573" y="301"/>
                      </a:cubicBezTo>
                      <a:cubicBezTo>
                        <a:pt x="1913808" y="1283"/>
                        <a:pt x="1913890" y="5702"/>
                        <a:pt x="1914136" y="9303"/>
                      </a:cubicBezTo>
                      <a:cubicBezTo>
                        <a:pt x="1913153" y="11185"/>
                        <a:pt x="1911762" y="12985"/>
                        <a:pt x="1911353" y="14949"/>
                      </a:cubicBezTo>
                      <a:cubicBezTo>
                        <a:pt x="1892694" y="114137"/>
                        <a:pt x="1835899" y="187954"/>
                        <a:pt x="1757007" y="247041"/>
                      </a:cubicBezTo>
                      <a:cubicBezTo>
                        <a:pt x="1670096" y="312020"/>
                        <a:pt x="1582284" y="375854"/>
                        <a:pt x="1496027" y="441651"/>
                      </a:cubicBezTo>
                      <a:cubicBezTo>
                        <a:pt x="1368196" y="539202"/>
                        <a:pt x="1266145" y="657867"/>
                        <a:pt x="1200511" y="806484"/>
                      </a:cubicBezTo>
                      <a:cubicBezTo>
                        <a:pt x="1126366" y="974251"/>
                        <a:pt x="1101651" y="1151430"/>
                        <a:pt x="1098623" y="1332455"/>
                      </a:cubicBezTo>
                      <a:cubicBezTo>
                        <a:pt x="1096004" y="1490729"/>
                        <a:pt x="1095595" y="1861863"/>
                        <a:pt x="1095595" y="1872256"/>
                      </a:cubicBezTo>
                      <a:cubicBezTo>
                        <a:pt x="1090930" y="1870374"/>
                        <a:pt x="1090194" y="1868574"/>
                        <a:pt x="1089784" y="1866691"/>
                      </a:cubicBezTo>
                      <a:cubicBezTo>
                        <a:pt x="1059423" y="1727895"/>
                        <a:pt x="1008356" y="1597936"/>
                        <a:pt x="926682" y="1480827"/>
                      </a:cubicBezTo>
                      <a:cubicBezTo>
                        <a:pt x="853110" y="1375420"/>
                        <a:pt x="757196" y="1293091"/>
                        <a:pt x="655308" y="1216818"/>
                      </a:cubicBezTo>
                      <a:cubicBezTo>
                        <a:pt x="567905" y="1151348"/>
                        <a:pt x="476247" y="1091525"/>
                        <a:pt x="393591" y="1019835"/>
                      </a:cubicBezTo>
                      <a:cubicBezTo>
                        <a:pt x="341297" y="974415"/>
                        <a:pt x="300705" y="920975"/>
                        <a:pt x="280000" y="854032"/>
                      </a:cubicBezTo>
                      <a:cubicBezTo>
                        <a:pt x="273862" y="834145"/>
                        <a:pt x="267970" y="814095"/>
                        <a:pt x="261996" y="794126"/>
                      </a:cubicBezTo>
                      <a:cubicBezTo>
                        <a:pt x="261423" y="788971"/>
                        <a:pt x="258641" y="784879"/>
                        <a:pt x="254958" y="790935"/>
                      </a:cubicBezTo>
                      <a:cubicBezTo>
                        <a:pt x="250375" y="798627"/>
                        <a:pt x="247347" y="807466"/>
                        <a:pt x="245219" y="816223"/>
                      </a:cubicBezTo>
                      <a:cubicBezTo>
                        <a:pt x="205201" y="979243"/>
                        <a:pt x="176230" y="1143901"/>
                        <a:pt x="185478" y="1312568"/>
                      </a:cubicBezTo>
                      <a:cubicBezTo>
                        <a:pt x="198408" y="1546379"/>
                        <a:pt x="299969" y="1726994"/>
                        <a:pt x="508327" y="1842549"/>
                      </a:cubicBezTo>
                      <a:cubicBezTo>
                        <a:pt x="596385" y="1891324"/>
                        <a:pt x="690989" y="1923569"/>
                        <a:pt x="785512" y="1956140"/>
                      </a:cubicBezTo>
                      <a:cubicBezTo>
                        <a:pt x="854501" y="1979955"/>
                        <a:pt x="922835" y="2005243"/>
                        <a:pt x="979467" y="2053363"/>
                      </a:cubicBezTo>
                      <a:cubicBezTo>
                        <a:pt x="1016540" y="2084871"/>
                        <a:pt x="1049520" y="2119979"/>
                        <a:pt x="1058850" y="2169982"/>
                      </a:cubicBezTo>
                      <a:cubicBezTo>
                        <a:pt x="1081028" y="2288647"/>
                        <a:pt x="1079964" y="2646850"/>
                        <a:pt x="1076118" y="2704710"/>
                      </a:cubicBezTo>
                      <a:cubicBezTo>
                        <a:pt x="1073990" y="2736381"/>
                        <a:pt x="1070634" y="2768052"/>
                        <a:pt x="1067443" y="2799641"/>
                      </a:cubicBezTo>
                      <a:cubicBezTo>
                        <a:pt x="1065560" y="2818300"/>
                        <a:pt x="1060323" y="2852427"/>
                        <a:pt x="1056722" y="2891791"/>
                      </a:cubicBezTo>
                      <a:cubicBezTo>
                        <a:pt x="1053448" y="2879678"/>
                        <a:pt x="1053694" y="2876405"/>
                        <a:pt x="1051894" y="2869776"/>
                      </a:cubicBezTo>
                      <a:cubicBezTo>
                        <a:pt x="1010565" y="2717804"/>
                        <a:pt x="947305" y="2576306"/>
                        <a:pt x="850982" y="2450767"/>
                      </a:cubicBezTo>
                      <a:cubicBezTo>
                        <a:pt x="767999" y="2342496"/>
                        <a:pt x="664965" y="2255420"/>
                        <a:pt x="556448" y="2174319"/>
                      </a:cubicBezTo>
                      <a:cubicBezTo>
                        <a:pt x="458325" y="2101075"/>
                        <a:pt x="356273" y="2033231"/>
                        <a:pt x="262160" y="1954503"/>
                      </a:cubicBezTo>
                      <a:cubicBezTo>
                        <a:pt x="192598" y="1896317"/>
                        <a:pt x="137439" y="1828228"/>
                        <a:pt x="111824" y="1739434"/>
                      </a:cubicBezTo>
                      <a:cubicBezTo>
                        <a:pt x="105850" y="1718729"/>
                        <a:pt x="99712" y="1698024"/>
                        <a:pt x="93656" y="1677401"/>
                      </a:cubicBezTo>
                      <a:cubicBezTo>
                        <a:pt x="93165" y="1670281"/>
                        <a:pt x="90382" y="1665452"/>
                        <a:pt x="84163" y="1672736"/>
                      </a:cubicBezTo>
                      <a:cubicBezTo>
                        <a:pt x="80234" y="1677237"/>
                        <a:pt x="78434" y="1683866"/>
                        <a:pt x="76715" y="1689840"/>
                      </a:cubicBezTo>
                      <a:cubicBezTo>
                        <a:pt x="63458" y="1734114"/>
                        <a:pt x="53555" y="1779207"/>
                        <a:pt x="44880" y="1824545"/>
                      </a:cubicBezTo>
                      <a:cubicBezTo>
                        <a:pt x="13455" y="1988548"/>
                        <a:pt x="-10524" y="2153287"/>
                        <a:pt x="4698" y="2320973"/>
                      </a:cubicBezTo>
                      <a:cubicBezTo>
                        <a:pt x="28840" y="2587191"/>
                        <a:pt x="153888" y="2788429"/>
                        <a:pt x="391136" y="2916997"/>
                      </a:cubicBezTo>
                      <a:cubicBezTo>
                        <a:pt x="490650" y="2970928"/>
                        <a:pt x="597040" y="3007591"/>
                        <a:pt x="703510" y="3044336"/>
                      </a:cubicBezTo>
                      <a:cubicBezTo>
                        <a:pt x="772991" y="3068315"/>
                        <a:pt x="842389" y="3092538"/>
                        <a:pt x="903685" y="3134685"/>
                      </a:cubicBezTo>
                      <a:cubicBezTo>
                        <a:pt x="952133" y="3167993"/>
                        <a:pt x="995916" y="3206293"/>
                        <a:pt x="1020877" y="3261124"/>
                      </a:cubicBezTo>
                      <a:cubicBezTo>
                        <a:pt x="1039454" y="3301798"/>
                        <a:pt x="1041582" y="3347299"/>
                        <a:pt x="1044692" y="3389773"/>
                      </a:cubicBezTo>
                      <a:cubicBezTo>
                        <a:pt x="1045101" y="3421772"/>
                        <a:pt x="1052630" y="3985879"/>
                        <a:pt x="1052221" y="3988661"/>
                      </a:cubicBezTo>
                      <a:cubicBezTo>
                        <a:pt x="1095431" y="3991853"/>
                        <a:pt x="1119328" y="3987352"/>
                        <a:pt x="1129394" y="3988661"/>
                      </a:cubicBezTo>
                      <a:cubicBezTo>
                        <a:pt x="1135286" y="3891520"/>
                        <a:pt x="1139705" y="3576936"/>
                        <a:pt x="1139705" y="3495753"/>
                      </a:cubicBezTo>
                      <a:cubicBezTo>
                        <a:pt x="1142161" y="3343698"/>
                        <a:pt x="1135041" y="3187798"/>
                        <a:pt x="1157219" y="3037216"/>
                      </a:cubicBezTo>
                      <a:cubicBezTo>
                        <a:pt x="1165975" y="2977884"/>
                        <a:pt x="1179806" y="2921661"/>
                        <a:pt x="1218270" y="2873623"/>
                      </a:cubicBezTo>
                      <a:cubicBezTo>
                        <a:pt x="1254442" y="2828366"/>
                        <a:pt x="1296343" y="2789575"/>
                        <a:pt x="1343563" y="2756267"/>
                      </a:cubicBezTo>
                      <a:cubicBezTo>
                        <a:pt x="1430475" y="2694971"/>
                        <a:pt x="1529007" y="2658962"/>
                        <a:pt x="1628276" y="2624672"/>
                      </a:cubicBezTo>
                      <a:cubicBezTo>
                        <a:pt x="1769774" y="2575815"/>
                        <a:pt x="1911926" y="2528595"/>
                        <a:pt x="2045649" y="2460015"/>
                      </a:cubicBezTo>
                      <a:cubicBezTo>
                        <a:pt x="2188537" y="2386688"/>
                        <a:pt x="2317514" y="2295357"/>
                        <a:pt x="2418420" y="2168591"/>
                      </a:cubicBezTo>
                      <a:cubicBezTo>
                        <a:pt x="2567037" y="1981919"/>
                        <a:pt x="2633407" y="1764967"/>
                        <a:pt x="2644292" y="1530257"/>
                      </a:cubicBezTo>
                      <a:cubicBezTo>
                        <a:pt x="2657222" y="1251681"/>
                        <a:pt x="2611475" y="979243"/>
                        <a:pt x="2545595" y="709670"/>
                      </a:cubicBezTo>
                      <a:close/>
                    </a:path>
                  </a:pathLst>
                </a:custGeom>
                <a:solidFill>
                  <a:srgbClr val="95C23E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03C35627-272F-4EEC-A237-E0FF55F272F3}"/>
                    </a:ext>
                  </a:extLst>
                </p:cNvPr>
                <p:cNvSpPr/>
                <p:nvPr/>
              </p:nvSpPr>
              <p:spPr>
                <a:xfrm>
                  <a:off x="3084088" y="2196665"/>
                  <a:ext cx="1197678" cy="2587902"/>
                </a:xfrm>
                <a:custGeom>
                  <a:avLst/>
                  <a:gdLst>
                    <a:gd name="connsiteX0" fmla="*/ 25618 w 1546122"/>
                    <a:gd name="connsiteY0" fmla="*/ 3340808 h 3340808"/>
                    <a:gd name="connsiteX1" fmla="*/ 2 w 1546122"/>
                    <a:gd name="connsiteY1" fmla="*/ 3336634 h 3340808"/>
                    <a:gd name="connsiteX2" fmla="*/ 23653 w 1546122"/>
                    <a:gd name="connsiteY2" fmla="*/ 2402866 h 3340808"/>
                    <a:gd name="connsiteX3" fmla="*/ 69892 w 1546122"/>
                    <a:gd name="connsiteY3" fmla="*/ 2125600 h 3340808"/>
                    <a:gd name="connsiteX4" fmla="*/ 199277 w 1546122"/>
                    <a:gd name="connsiteY4" fmla="*/ 1899400 h 3340808"/>
                    <a:gd name="connsiteX5" fmla="*/ 306730 w 1546122"/>
                    <a:gd name="connsiteY5" fmla="*/ 1779345 h 3340808"/>
                    <a:gd name="connsiteX6" fmla="*/ 532193 w 1546122"/>
                    <a:gd name="connsiteY6" fmla="*/ 1606422 h 3340808"/>
                    <a:gd name="connsiteX7" fmla="*/ 811833 w 1546122"/>
                    <a:gd name="connsiteY7" fmla="*/ 1411484 h 3340808"/>
                    <a:gd name="connsiteX8" fmla="*/ 972643 w 1546122"/>
                    <a:gd name="connsiteY8" fmla="*/ 1277925 h 3340808"/>
                    <a:gd name="connsiteX9" fmla="*/ 1080015 w 1546122"/>
                    <a:gd name="connsiteY9" fmla="*/ 1178083 h 3340808"/>
                    <a:gd name="connsiteX10" fmla="*/ 1297621 w 1546122"/>
                    <a:gd name="connsiteY10" fmla="*/ 877739 h 3340808"/>
                    <a:gd name="connsiteX11" fmla="*/ 1373485 w 1546122"/>
                    <a:gd name="connsiteY11" fmla="*/ 628379 h 3340808"/>
                    <a:gd name="connsiteX12" fmla="*/ 1409902 w 1546122"/>
                    <a:gd name="connsiteY12" fmla="*/ 409300 h 3340808"/>
                    <a:gd name="connsiteX13" fmla="*/ 1413994 w 1546122"/>
                    <a:gd name="connsiteY13" fmla="*/ 344648 h 3340808"/>
                    <a:gd name="connsiteX14" fmla="*/ 1418250 w 1546122"/>
                    <a:gd name="connsiteY14" fmla="*/ 71965 h 3340808"/>
                    <a:gd name="connsiteX15" fmla="*/ 1413913 w 1546122"/>
                    <a:gd name="connsiteY15" fmla="*/ 7395 h 3340808"/>
                    <a:gd name="connsiteX16" fmla="*/ 1428071 w 1546122"/>
                    <a:gd name="connsiteY16" fmla="*/ 10095 h 3340808"/>
                    <a:gd name="connsiteX17" fmla="*/ 1445256 w 1546122"/>
                    <a:gd name="connsiteY17" fmla="*/ 61735 h 3340808"/>
                    <a:gd name="connsiteX18" fmla="*/ 1543952 w 1546122"/>
                    <a:gd name="connsiteY18" fmla="*/ 882403 h 3340808"/>
                    <a:gd name="connsiteX19" fmla="*/ 1318081 w 1546122"/>
                    <a:gd name="connsiteY19" fmla="*/ 1520738 h 3340808"/>
                    <a:gd name="connsiteX20" fmla="*/ 937126 w 1546122"/>
                    <a:gd name="connsiteY20" fmla="*/ 1812161 h 3340808"/>
                    <a:gd name="connsiteX21" fmla="*/ 519754 w 1546122"/>
                    <a:gd name="connsiteY21" fmla="*/ 1976819 h 3340808"/>
                    <a:gd name="connsiteX22" fmla="*/ 234222 w 1546122"/>
                    <a:gd name="connsiteY22" fmla="*/ 2115861 h 3340808"/>
                    <a:gd name="connsiteX23" fmla="*/ 114330 w 1546122"/>
                    <a:gd name="connsiteY23" fmla="*/ 2225769 h 3340808"/>
                    <a:gd name="connsiteX24" fmla="*/ 52379 w 1546122"/>
                    <a:gd name="connsiteY24" fmla="*/ 2395910 h 3340808"/>
                    <a:gd name="connsiteX25" fmla="*/ 25618 w 1546122"/>
                    <a:gd name="connsiteY25" fmla="*/ 3340808 h 3340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546122" h="3340808">
                      <a:moveTo>
                        <a:pt x="25618" y="3340808"/>
                      </a:moveTo>
                      <a:cubicBezTo>
                        <a:pt x="14979" y="3339417"/>
                        <a:pt x="10478" y="3339172"/>
                        <a:pt x="2" y="3336634"/>
                      </a:cubicBezTo>
                      <a:cubicBezTo>
                        <a:pt x="-243" y="3263881"/>
                        <a:pt x="17761" y="2469482"/>
                        <a:pt x="23653" y="2402866"/>
                      </a:cubicBezTo>
                      <a:cubicBezTo>
                        <a:pt x="31919" y="2309326"/>
                        <a:pt x="39694" y="2215458"/>
                        <a:pt x="69892" y="2125600"/>
                      </a:cubicBezTo>
                      <a:cubicBezTo>
                        <a:pt x="98044" y="2041880"/>
                        <a:pt x="145101" y="1968472"/>
                        <a:pt x="199277" y="1899400"/>
                      </a:cubicBezTo>
                      <a:cubicBezTo>
                        <a:pt x="232503" y="1857091"/>
                        <a:pt x="267693" y="1816499"/>
                        <a:pt x="306730" y="1779345"/>
                      </a:cubicBezTo>
                      <a:cubicBezTo>
                        <a:pt x="375719" y="1713711"/>
                        <a:pt x="453302" y="1659207"/>
                        <a:pt x="532193" y="1606422"/>
                      </a:cubicBezTo>
                      <a:cubicBezTo>
                        <a:pt x="626716" y="1543325"/>
                        <a:pt x="721565" y="1480555"/>
                        <a:pt x="811833" y="1411484"/>
                      </a:cubicBezTo>
                      <a:cubicBezTo>
                        <a:pt x="867155" y="1369174"/>
                        <a:pt x="921577" y="1325636"/>
                        <a:pt x="972643" y="1277925"/>
                      </a:cubicBezTo>
                      <a:cubicBezTo>
                        <a:pt x="1008325" y="1244535"/>
                        <a:pt x="1046297" y="1213519"/>
                        <a:pt x="1080015" y="1178083"/>
                      </a:cubicBezTo>
                      <a:cubicBezTo>
                        <a:pt x="1166026" y="1087816"/>
                        <a:pt x="1245491" y="992475"/>
                        <a:pt x="1297621" y="877739"/>
                      </a:cubicBezTo>
                      <a:cubicBezTo>
                        <a:pt x="1333793" y="798110"/>
                        <a:pt x="1358099" y="714800"/>
                        <a:pt x="1373485" y="628379"/>
                      </a:cubicBezTo>
                      <a:cubicBezTo>
                        <a:pt x="1386497" y="555707"/>
                        <a:pt x="1401309" y="482381"/>
                        <a:pt x="1409902" y="409300"/>
                      </a:cubicBezTo>
                      <a:cubicBezTo>
                        <a:pt x="1412439" y="387940"/>
                        <a:pt x="1412358" y="366253"/>
                        <a:pt x="1413994" y="344648"/>
                      </a:cubicBezTo>
                      <a:cubicBezTo>
                        <a:pt x="1420705" y="253890"/>
                        <a:pt x="1419559" y="162886"/>
                        <a:pt x="1418250" y="71965"/>
                      </a:cubicBezTo>
                      <a:cubicBezTo>
                        <a:pt x="1417923" y="50605"/>
                        <a:pt x="1414649" y="28918"/>
                        <a:pt x="1413913" y="7395"/>
                      </a:cubicBezTo>
                      <a:cubicBezTo>
                        <a:pt x="1421687" y="-7991"/>
                        <a:pt x="1425206" y="4530"/>
                        <a:pt x="1428071" y="10095"/>
                      </a:cubicBezTo>
                      <a:cubicBezTo>
                        <a:pt x="1436500" y="26299"/>
                        <a:pt x="1440919" y="44058"/>
                        <a:pt x="1445256" y="61735"/>
                      </a:cubicBezTo>
                      <a:cubicBezTo>
                        <a:pt x="1511135" y="331308"/>
                        <a:pt x="1556801" y="603746"/>
                        <a:pt x="1543952" y="882403"/>
                      </a:cubicBezTo>
                      <a:cubicBezTo>
                        <a:pt x="1533150" y="1117032"/>
                        <a:pt x="1466780" y="1334066"/>
                        <a:pt x="1318081" y="1520738"/>
                      </a:cubicBezTo>
                      <a:cubicBezTo>
                        <a:pt x="1217175" y="1647504"/>
                        <a:pt x="1080015" y="1738835"/>
                        <a:pt x="937126" y="1812161"/>
                      </a:cubicBezTo>
                      <a:cubicBezTo>
                        <a:pt x="803403" y="1880742"/>
                        <a:pt x="661251" y="1927880"/>
                        <a:pt x="519754" y="1976819"/>
                      </a:cubicBezTo>
                      <a:cubicBezTo>
                        <a:pt x="420485" y="2011109"/>
                        <a:pt x="321134" y="2054565"/>
                        <a:pt x="234222" y="2115861"/>
                      </a:cubicBezTo>
                      <a:cubicBezTo>
                        <a:pt x="187001" y="2149169"/>
                        <a:pt x="150502" y="2180595"/>
                        <a:pt x="114330" y="2225769"/>
                      </a:cubicBezTo>
                      <a:cubicBezTo>
                        <a:pt x="75948" y="2273808"/>
                        <a:pt x="61135" y="2336578"/>
                        <a:pt x="52379" y="2395910"/>
                      </a:cubicBezTo>
                      <a:cubicBezTo>
                        <a:pt x="30364" y="2546491"/>
                        <a:pt x="31510" y="3243749"/>
                        <a:pt x="25618" y="3340808"/>
                      </a:cubicBezTo>
                      <a:close/>
                    </a:path>
                  </a:pathLst>
                </a:custGeom>
                <a:solidFill>
                  <a:srgbClr val="88AB3F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4ACC0467-E507-4C27-8082-7E48207CD916}"/>
                    </a:ext>
                  </a:extLst>
                </p:cNvPr>
                <p:cNvSpPr/>
                <p:nvPr/>
              </p:nvSpPr>
              <p:spPr>
                <a:xfrm>
                  <a:off x="2225389" y="2987798"/>
                  <a:ext cx="816874" cy="1337538"/>
                </a:xfrm>
                <a:custGeom>
                  <a:avLst/>
                  <a:gdLst>
                    <a:gd name="connsiteX0" fmla="*/ 93819 w 1054529"/>
                    <a:gd name="connsiteY0" fmla="*/ 8328 h 1726673"/>
                    <a:gd name="connsiteX1" fmla="*/ 89891 w 1054529"/>
                    <a:gd name="connsiteY1" fmla="*/ 177895 h 1726673"/>
                    <a:gd name="connsiteX2" fmla="*/ 143413 w 1054529"/>
                    <a:gd name="connsiteY2" fmla="*/ 548457 h 1726673"/>
                    <a:gd name="connsiteX3" fmla="*/ 270589 w 1054529"/>
                    <a:gd name="connsiteY3" fmla="*/ 765081 h 1726673"/>
                    <a:gd name="connsiteX4" fmla="*/ 585091 w 1054529"/>
                    <a:gd name="connsiteY4" fmla="*/ 1039647 h 1726673"/>
                    <a:gd name="connsiteX5" fmla="*/ 804662 w 1054529"/>
                    <a:gd name="connsiteY5" fmla="*/ 1192847 h 1726673"/>
                    <a:gd name="connsiteX6" fmla="*/ 986014 w 1054529"/>
                    <a:gd name="connsiteY6" fmla="*/ 1398996 h 1726673"/>
                    <a:gd name="connsiteX7" fmla="*/ 1048456 w 1054529"/>
                    <a:gd name="connsiteY7" fmla="*/ 1594424 h 1726673"/>
                    <a:gd name="connsiteX8" fmla="*/ 1051157 w 1054529"/>
                    <a:gd name="connsiteY8" fmla="*/ 1726674 h 1726673"/>
                    <a:gd name="connsiteX9" fmla="*/ 1020795 w 1054529"/>
                    <a:gd name="connsiteY9" fmla="*/ 1591887 h 1726673"/>
                    <a:gd name="connsiteX10" fmla="*/ 903604 w 1054529"/>
                    <a:gd name="connsiteY10" fmla="*/ 1465448 h 1726673"/>
                    <a:gd name="connsiteX11" fmla="*/ 703429 w 1054529"/>
                    <a:gd name="connsiteY11" fmla="*/ 1375099 h 1726673"/>
                    <a:gd name="connsiteX12" fmla="*/ 391136 w 1054529"/>
                    <a:gd name="connsiteY12" fmla="*/ 1247760 h 1726673"/>
                    <a:gd name="connsiteX13" fmla="*/ 4698 w 1054529"/>
                    <a:gd name="connsiteY13" fmla="*/ 651736 h 1726673"/>
                    <a:gd name="connsiteX14" fmla="*/ 44881 w 1054529"/>
                    <a:gd name="connsiteY14" fmla="*/ 155308 h 1726673"/>
                    <a:gd name="connsiteX15" fmla="*/ 76715 w 1054529"/>
                    <a:gd name="connsiteY15" fmla="*/ 20603 h 1726673"/>
                    <a:gd name="connsiteX16" fmla="*/ 84163 w 1054529"/>
                    <a:gd name="connsiteY16" fmla="*/ 3499 h 1726673"/>
                    <a:gd name="connsiteX17" fmla="*/ 93819 w 1054529"/>
                    <a:gd name="connsiteY17" fmla="*/ 8328 h 172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4529" h="1726673">
                      <a:moveTo>
                        <a:pt x="93819" y="8328"/>
                      </a:moveTo>
                      <a:cubicBezTo>
                        <a:pt x="85308" y="64714"/>
                        <a:pt x="87109" y="121591"/>
                        <a:pt x="89891" y="177895"/>
                      </a:cubicBezTo>
                      <a:cubicBezTo>
                        <a:pt x="96193" y="302943"/>
                        <a:pt x="102331" y="428319"/>
                        <a:pt x="143413" y="548457"/>
                      </a:cubicBezTo>
                      <a:cubicBezTo>
                        <a:pt x="171074" y="629394"/>
                        <a:pt x="214284" y="700838"/>
                        <a:pt x="270589" y="765081"/>
                      </a:cubicBezTo>
                      <a:cubicBezTo>
                        <a:pt x="363147" y="870815"/>
                        <a:pt x="470600" y="959118"/>
                        <a:pt x="585091" y="1039647"/>
                      </a:cubicBezTo>
                      <a:cubicBezTo>
                        <a:pt x="658090" y="1090959"/>
                        <a:pt x="734363" y="1137606"/>
                        <a:pt x="804662" y="1192847"/>
                      </a:cubicBezTo>
                      <a:cubicBezTo>
                        <a:pt x="877906" y="1250460"/>
                        <a:pt x="937484" y="1319531"/>
                        <a:pt x="986014" y="1398996"/>
                      </a:cubicBezTo>
                      <a:cubicBezTo>
                        <a:pt x="1022923" y="1459392"/>
                        <a:pt x="1039618" y="1525190"/>
                        <a:pt x="1048456" y="1594424"/>
                      </a:cubicBezTo>
                      <a:cubicBezTo>
                        <a:pt x="1053285" y="1632234"/>
                        <a:pt x="1057868" y="1676098"/>
                        <a:pt x="1051157" y="1726674"/>
                      </a:cubicBezTo>
                      <a:cubicBezTo>
                        <a:pt x="1045510" y="1683382"/>
                        <a:pt x="1039372" y="1632561"/>
                        <a:pt x="1020795" y="1591887"/>
                      </a:cubicBezTo>
                      <a:cubicBezTo>
                        <a:pt x="995753" y="1537056"/>
                        <a:pt x="952052" y="1498838"/>
                        <a:pt x="903604" y="1465448"/>
                      </a:cubicBezTo>
                      <a:cubicBezTo>
                        <a:pt x="842389" y="1423302"/>
                        <a:pt x="772991" y="1399078"/>
                        <a:pt x="703429" y="1375099"/>
                      </a:cubicBezTo>
                      <a:cubicBezTo>
                        <a:pt x="596958" y="1338354"/>
                        <a:pt x="490651" y="1301691"/>
                        <a:pt x="391136" y="1247760"/>
                      </a:cubicBezTo>
                      <a:cubicBezTo>
                        <a:pt x="153807" y="1119193"/>
                        <a:pt x="28840" y="917954"/>
                        <a:pt x="4698" y="651736"/>
                      </a:cubicBezTo>
                      <a:cubicBezTo>
                        <a:pt x="-10524" y="484132"/>
                        <a:pt x="13455" y="319311"/>
                        <a:pt x="44881" y="155308"/>
                      </a:cubicBezTo>
                      <a:cubicBezTo>
                        <a:pt x="53555" y="109970"/>
                        <a:pt x="63458" y="64877"/>
                        <a:pt x="76715" y="20603"/>
                      </a:cubicBezTo>
                      <a:cubicBezTo>
                        <a:pt x="78516" y="14629"/>
                        <a:pt x="80316" y="8000"/>
                        <a:pt x="84163" y="3499"/>
                      </a:cubicBezTo>
                      <a:cubicBezTo>
                        <a:pt x="90546" y="-3621"/>
                        <a:pt x="93328" y="1208"/>
                        <a:pt x="93819" y="8328"/>
                      </a:cubicBezTo>
                      <a:close/>
                    </a:path>
                  </a:pathLst>
                </a:custGeom>
                <a:solidFill>
                  <a:srgbClr val="88AB3F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76C6AF87-733F-40DF-AB3C-E120026422FC}"/>
                    </a:ext>
                  </a:extLst>
                </p:cNvPr>
                <p:cNvSpPr/>
                <p:nvPr/>
              </p:nvSpPr>
              <p:spPr>
                <a:xfrm>
                  <a:off x="2367898" y="2305227"/>
                  <a:ext cx="704370" cy="1461417"/>
                </a:xfrm>
                <a:custGeom>
                  <a:avLst/>
                  <a:gdLst>
                    <a:gd name="connsiteX0" fmla="*/ 78190 w 909294"/>
                    <a:gd name="connsiteY0" fmla="*/ 6289 h 1886592"/>
                    <a:gd name="connsiteX1" fmla="*/ 73525 w 909294"/>
                    <a:gd name="connsiteY1" fmla="*/ 112842 h 1886592"/>
                    <a:gd name="connsiteX2" fmla="*/ 115999 w 909294"/>
                    <a:gd name="connsiteY2" fmla="*/ 451486 h 1886592"/>
                    <a:gd name="connsiteX3" fmla="*/ 223697 w 909294"/>
                    <a:gd name="connsiteY3" fmla="*/ 643560 h 1886592"/>
                    <a:gd name="connsiteX4" fmla="*/ 619710 w 909294"/>
                    <a:gd name="connsiteY4" fmla="*/ 966164 h 1886592"/>
                    <a:gd name="connsiteX5" fmla="*/ 852866 w 909294"/>
                    <a:gd name="connsiteY5" fmla="*/ 1217978 h 1886592"/>
                    <a:gd name="connsiteX6" fmla="*/ 889038 w 909294"/>
                    <a:gd name="connsiteY6" fmla="*/ 1358739 h 1886592"/>
                    <a:gd name="connsiteX7" fmla="*/ 907533 w 909294"/>
                    <a:gd name="connsiteY7" fmla="*/ 1788469 h 1886592"/>
                    <a:gd name="connsiteX8" fmla="*/ 898204 w 909294"/>
                    <a:gd name="connsiteY8" fmla="*/ 1886592 h 1886592"/>
                    <a:gd name="connsiteX9" fmla="*/ 875126 w 909294"/>
                    <a:gd name="connsiteY9" fmla="*/ 1382063 h 1886592"/>
                    <a:gd name="connsiteX10" fmla="*/ 795743 w 909294"/>
                    <a:gd name="connsiteY10" fmla="*/ 1265444 h 1886592"/>
                    <a:gd name="connsiteX11" fmla="*/ 601788 w 909294"/>
                    <a:gd name="connsiteY11" fmla="*/ 1168221 h 1886592"/>
                    <a:gd name="connsiteX12" fmla="*/ 324603 w 909294"/>
                    <a:gd name="connsiteY12" fmla="*/ 1054630 h 1886592"/>
                    <a:gd name="connsiteX13" fmla="*/ 1754 w 909294"/>
                    <a:gd name="connsiteY13" fmla="*/ 524649 h 1886592"/>
                    <a:gd name="connsiteX14" fmla="*/ 61495 w 909294"/>
                    <a:gd name="connsiteY14" fmla="*/ 28304 h 1886592"/>
                    <a:gd name="connsiteX15" fmla="*/ 71234 w 909294"/>
                    <a:gd name="connsiteY15" fmla="*/ 3016 h 1886592"/>
                    <a:gd name="connsiteX16" fmla="*/ 78190 w 909294"/>
                    <a:gd name="connsiteY16" fmla="*/ 6289 h 188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09294" h="1886592">
                      <a:moveTo>
                        <a:pt x="78190" y="6289"/>
                      </a:moveTo>
                      <a:cubicBezTo>
                        <a:pt x="74753" y="41725"/>
                        <a:pt x="71479" y="77243"/>
                        <a:pt x="73525" y="112842"/>
                      </a:cubicBezTo>
                      <a:cubicBezTo>
                        <a:pt x="80072" y="226678"/>
                        <a:pt x="82527" y="341169"/>
                        <a:pt x="115999" y="451486"/>
                      </a:cubicBezTo>
                      <a:cubicBezTo>
                        <a:pt x="137768" y="523258"/>
                        <a:pt x="174840" y="586682"/>
                        <a:pt x="223697" y="643560"/>
                      </a:cubicBezTo>
                      <a:cubicBezTo>
                        <a:pt x="336388" y="774827"/>
                        <a:pt x="476740" y="872050"/>
                        <a:pt x="619710" y="966164"/>
                      </a:cubicBezTo>
                      <a:cubicBezTo>
                        <a:pt x="718079" y="1030897"/>
                        <a:pt x="799017" y="1112080"/>
                        <a:pt x="852866" y="1217978"/>
                      </a:cubicBezTo>
                      <a:cubicBezTo>
                        <a:pt x="875289" y="1262007"/>
                        <a:pt x="883800" y="1310128"/>
                        <a:pt x="889038" y="1358739"/>
                      </a:cubicBezTo>
                      <a:cubicBezTo>
                        <a:pt x="900413" y="1463410"/>
                        <a:pt x="914244" y="1738548"/>
                        <a:pt x="907533" y="1788469"/>
                      </a:cubicBezTo>
                      <a:cubicBezTo>
                        <a:pt x="905651" y="1802709"/>
                        <a:pt x="901968" y="1872598"/>
                        <a:pt x="898204" y="1886592"/>
                      </a:cubicBezTo>
                      <a:cubicBezTo>
                        <a:pt x="897631" y="1811465"/>
                        <a:pt x="880527" y="1411443"/>
                        <a:pt x="875126" y="1382063"/>
                      </a:cubicBezTo>
                      <a:cubicBezTo>
                        <a:pt x="865796" y="1332060"/>
                        <a:pt x="832734" y="1296952"/>
                        <a:pt x="795743" y="1265444"/>
                      </a:cubicBezTo>
                      <a:cubicBezTo>
                        <a:pt x="739111" y="1217324"/>
                        <a:pt x="670777" y="1191954"/>
                        <a:pt x="601788" y="1168221"/>
                      </a:cubicBezTo>
                      <a:cubicBezTo>
                        <a:pt x="507265" y="1135650"/>
                        <a:pt x="412661" y="1103406"/>
                        <a:pt x="324603" y="1054630"/>
                      </a:cubicBezTo>
                      <a:cubicBezTo>
                        <a:pt x="116244" y="939157"/>
                        <a:pt x="14602" y="758460"/>
                        <a:pt x="1754" y="524649"/>
                      </a:cubicBezTo>
                      <a:cubicBezTo>
                        <a:pt x="-7576" y="355900"/>
                        <a:pt x="21476" y="191324"/>
                        <a:pt x="61495" y="28304"/>
                      </a:cubicBezTo>
                      <a:cubicBezTo>
                        <a:pt x="63623" y="19547"/>
                        <a:pt x="66651" y="10708"/>
                        <a:pt x="71234" y="3016"/>
                      </a:cubicBezTo>
                      <a:cubicBezTo>
                        <a:pt x="74753" y="-3040"/>
                        <a:pt x="77535" y="1052"/>
                        <a:pt x="78190" y="6289"/>
                      </a:cubicBezTo>
                      <a:close/>
                    </a:path>
                  </a:pathLst>
                </a:custGeom>
                <a:solidFill>
                  <a:srgbClr val="88AB3F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85DF8B6-AC7D-4F4F-A325-36B32E64505B}"/>
                    </a:ext>
                  </a:extLst>
                </p:cNvPr>
                <p:cNvSpPr/>
                <p:nvPr/>
              </p:nvSpPr>
              <p:spPr>
                <a:xfrm>
                  <a:off x="3099459" y="1694941"/>
                  <a:ext cx="673950" cy="1795762"/>
                </a:xfrm>
                <a:custGeom>
                  <a:avLst/>
                  <a:gdLst>
                    <a:gd name="connsiteX0" fmla="*/ 11257 w 870023"/>
                    <a:gd name="connsiteY0" fmla="*/ 2318190 h 2318208"/>
                    <a:gd name="connsiteX1" fmla="*/ 16249 w 870023"/>
                    <a:gd name="connsiteY1" fmla="*/ 1303730 h 2318208"/>
                    <a:gd name="connsiteX2" fmla="*/ 125502 w 870023"/>
                    <a:gd name="connsiteY2" fmla="*/ 1044550 h 2318208"/>
                    <a:gd name="connsiteX3" fmla="*/ 366514 w 870023"/>
                    <a:gd name="connsiteY3" fmla="*/ 851904 h 2318208"/>
                    <a:gd name="connsiteX4" fmla="*/ 557605 w 870023"/>
                    <a:gd name="connsiteY4" fmla="*/ 702877 h 2318208"/>
                    <a:gd name="connsiteX5" fmla="*/ 713833 w 870023"/>
                    <a:gd name="connsiteY5" fmla="*/ 515960 h 2318208"/>
                    <a:gd name="connsiteX6" fmla="*/ 768583 w 870023"/>
                    <a:gd name="connsiteY6" fmla="*/ 356376 h 2318208"/>
                    <a:gd name="connsiteX7" fmla="*/ 786587 w 870023"/>
                    <a:gd name="connsiteY7" fmla="*/ 194747 h 2318208"/>
                    <a:gd name="connsiteX8" fmla="*/ 797717 w 870023"/>
                    <a:gd name="connsiteY8" fmla="*/ 18714 h 2318208"/>
                    <a:gd name="connsiteX9" fmla="*/ 794198 w 870023"/>
                    <a:gd name="connsiteY9" fmla="*/ 9303 h 2318208"/>
                    <a:gd name="connsiteX10" fmla="*/ 797636 w 870023"/>
                    <a:gd name="connsiteY10" fmla="*/ 301 h 2318208"/>
                    <a:gd name="connsiteX11" fmla="*/ 806310 w 870023"/>
                    <a:gd name="connsiteY11" fmla="*/ 9221 h 2318208"/>
                    <a:gd name="connsiteX12" fmla="*/ 829389 w 870023"/>
                    <a:gd name="connsiteY12" fmla="*/ 100634 h 2318208"/>
                    <a:gd name="connsiteX13" fmla="*/ 869898 w 870023"/>
                    <a:gd name="connsiteY13" fmla="*/ 458674 h 2318208"/>
                    <a:gd name="connsiteX14" fmla="*/ 489844 w 870023"/>
                    <a:gd name="connsiteY14" fmla="*/ 1030801 h 2318208"/>
                    <a:gd name="connsiteX15" fmla="*/ 230746 w 870023"/>
                    <a:gd name="connsiteY15" fmla="*/ 1127942 h 2318208"/>
                    <a:gd name="connsiteX16" fmla="*/ 75500 w 870023"/>
                    <a:gd name="connsiteY16" fmla="*/ 1231549 h 2318208"/>
                    <a:gd name="connsiteX17" fmla="*/ 30489 w 870023"/>
                    <a:gd name="connsiteY17" fmla="*/ 1344076 h 2318208"/>
                    <a:gd name="connsiteX18" fmla="*/ 19195 w 870023"/>
                    <a:gd name="connsiteY18" fmla="*/ 1701788 h 2318208"/>
                    <a:gd name="connsiteX19" fmla="*/ 11257 w 870023"/>
                    <a:gd name="connsiteY19" fmla="*/ 2318190 h 231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70023" h="2318208">
                      <a:moveTo>
                        <a:pt x="11257" y="2318190"/>
                      </a:moveTo>
                      <a:cubicBezTo>
                        <a:pt x="-14113" y="2142157"/>
                        <a:pt x="10520" y="1380985"/>
                        <a:pt x="16249" y="1303730"/>
                      </a:cubicBezTo>
                      <a:cubicBezTo>
                        <a:pt x="23614" y="1205197"/>
                        <a:pt x="61914" y="1120495"/>
                        <a:pt x="125502" y="1044550"/>
                      </a:cubicBezTo>
                      <a:cubicBezTo>
                        <a:pt x="193264" y="963694"/>
                        <a:pt x="281648" y="910418"/>
                        <a:pt x="366514" y="851904"/>
                      </a:cubicBezTo>
                      <a:cubicBezTo>
                        <a:pt x="433130" y="805911"/>
                        <a:pt x="497209" y="757054"/>
                        <a:pt x="557605" y="702877"/>
                      </a:cubicBezTo>
                      <a:cubicBezTo>
                        <a:pt x="618984" y="647882"/>
                        <a:pt x="673242" y="587732"/>
                        <a:pt x="713833" y="515960"/>
                      </a:cubicBezTo>
                      <a:cubicBezTo>
                        <a:pt x="741904" y="466366"/>
                        <a:pt x="757944" y="412108"/>
                        <a:pt x="768583" y="356376"/>
                      </a:cubicBezTo>
                      <a:cubicBezTo>
                        <a:pt x="778813" y="303018"/>
                        <a:pt x="782168" y="248923"/>
                        <a:pt x="786587" y="194747"/>
                      </a:cubicBezTo>
                      <a:cubicBezTo>
                        <a:pt x="791498" y="135906"/>
                        <a:pt x="795753" y="77310"/>
                        <a:pt x="797717" y="18714"/>
                      </a:cubicBezTo>
                      <a:cubicBezTo>
                        <a:pt x="797799" y="15604"/>
                        <a:pt x="795426" y="12413"/>
                        <a:pt x="794198" y="9303"/>
                      </a:cubicBezTo>
                      <a:cubicBezTo>
                        <a:pt x="793871" y="5702"/>
                        <a:pt x="793789" y="1283"/>
                        <a:pt x="797636" y="301"/>
                      </a:cubicBezTo>
                      <a:cubicBezTo>
                        <a:pt x="804592" y="-1500"/>
                        <a:pt x="804919" y="5211"/>
                        <a:pt x="806310" y="9221"/>
                      </a:cubicBezTo>
                      <a:cubicBezTo>
                        <a:pt x="816622" y="39010"/>
                        <a:pt x="823005" y="69863"/>
                        <a:pt x="829389" y="100634"/>
                      </a:cubicBezTo>
                      <a:cubicBezTo>
                        <a:pt x="853858" y="218725"/>
                        <a:pt x="871699" y="337636"/>
                        <a:pt x="869898" y="458674"/>
                      </a:cubicBezTo>
                      <a:cubicBezTo>
                        <a:pt x="865888" y="727265"/>
                        <a:pt x="736912" y="919829"/>
                        <a:pt x="489844" y="1030801"/>
                      </a:cubicBezTo>
                      <a:cubicBezTo>
                        <a:pt x="405469" y="1068692"/>
                        <a:pt x="316757" y="1094798"/>
                        <a:pt x="230746" y="1127942"/>
                      </a:cubicBezTo>
                      <a:cubicBezTo>
                        <a:pt x="182952" y="1146356"/>
                        <a:pt x="111835" y="1193904"/>
                        <a:pt x="75500" y="1231549"/>
                      </a:cubicBezTo>
                      <a:cubicBezTo>
                        <a:pt x="43255" y="1265102"/>
                        <a:pt x="35890" y="1299474"/>
                        <a:pt x="30489" y="1344076"/>
                      </a:cubicBezTo>
                      <a:cubicBezTo>
                        <a:pt x="26151" y="1380166"/>
                        <a:pt x="19686" y="1643274"/>
                        <a:pt x="19195" y="1701788"/>
                      </a:cubicBezTo>
                      <a:cubicBezTo>
                        <a:pt x="18622" y="1765458"/>
                        <a:pt x="11830" y="2321873"/>
                        <a:pt x="11257" y="2318190"/>
                      </a:cubicBezTo>
                      <a:close/>
                    </a:path>
                  </a:pathLst>
                </a:custGeom>
                <a:solidFill>
                  <a:srgbClr val="88AB3F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31AF1D2-6BAC-4E1A-BCA9-836E16FEA340}"/>
                  </a:ext>
                </a:extLst>
              </p:cNvPr>
              <p:cNvSpPr/>
              <p:nvPr/>
            </p:nvSpPr>
            <p:spPr>
              <a:xfrm>
                <a:off x="523010" y="2235365"/>
                <a:ext cx="4394146" cy="3398856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EF13B5-C42B-4A35-9D1E-063DDBB8CE17}"/>
                  </a:ext>
                </a:extLst>
              </p:cNvPr>
              <p:cNvGrpSpPr/>
              <p:nvPr/>
            </p:nvGrpSpPr>
            <p:grpSpPr>
              <a:xfrm>
                <a:off x="0" y="4209406"/>
                <a:ext cx="5305910" cy="2797022"/>
                <a:chOff x="0" y="4209406"/>
                <a:chExt cx="5305910" cy="2797022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8F593D1-EB3F-4ACD-9C9D-068D917B7FDB}"/>
                    </a:ext>
                  </a:extLst>
                </p:cNvPr>
                <p:cNvSpPr/>
                <p:nvPr/>
              </p:nvSpPr>
              <p:spPr>
                <a:xfrm>
                  <a:off x="0" y="4350704"/>
                  <a:ext cx="5305910" cy="2655724"/>
                </a:xfrm>
                <a:custGeom>
                  <a:avLst/>
                  <a:gdLst>
                    <a:gd name="connsiteX0" fmla="*/ 6847555 w 6849572"/>
                    <a:gd name="connsiteY0" fmla="*/ 124465 h 3428362"/>
                    <a:gd name="connsiteX1" fmla="*/ 6835443 w 6849572"/>
                    <a:gd name="connsiteY1" fmla="*/ 76181 h 3428362"/>
                    <a:gd name="connsiteX2" fmla="*/ 6737647 w 6849572"/>
                    <a:gd name="connsiteY2" fmla="*/ 1954 h 3428362"/>
                    <a:gd name="connsiteX3" fmla="*/ 6674959 w 6849572"/>
                    <a:gd name="connsiteY3" fmla="*/ 2036 h 3428362"/>
                    <a:gd name="connsiteX4" fmla="*/ 6581582 w 6849572"/>
                    <a:gd name="connsiteY4" fmla="*/ 38863 h 3428362"/>
                    <a:gd name="connsiteX5" fmla="*/ 6565951 w 6849572"/>
                    <a:gd name="connsiteY5" fmla="*/ 27406 h 3428362"/>
                    <a:gd name="connsiteX6" fmla="*/ 6566687 w 6849572"/>
                    <a:gd name="connsiteY6" fmla="*/ 25442 h 3428362"/>
                    <a:gd name="connsiteX7" fmla="*/ 6564723 w 6849572"/>
                    <a:gd name="connsiteY7" fmla="*/ 22414 h 3428362"/>
                    <a:gd name="connsiteX8" fmla="*/ 6553594 w 6849572"/>
                    <a:gd name="connsiteY8" fmla="*/ 40745 h 3428362"/>
                    <a:gd name="connsiteX9" fmla="*/ 6541154 w 6849572"/>
                    <a:gd name="connsiteY9" fmla="*/ 61614 h 3428362"/>
                    <a:gd name="connsiteX10" fmla="*/ 6338933 w 6849572"/>
                    <a:gd name="connsiteY10" fmla="*/ 276356 h 3428362"/>
                    <a:gd name="connsiteX11" fmla="*/ 6059212 w 6849572"/>
                    <a:gd name="connsiteY11" fmla="*/ 705349 h 3428362"/>
                    <a:gd name="connsiteX12" fmla="*/ 5716066 w 6849572"/>
                    <a:gd name="connsiteY12" fmla="*/ 1260945 h 3428362"/>
                    <a:gd name="connsiteX13" fmla="*/ 5513682 w 6849572"/>
                    <a:gd name="connsiteY13" fmla="*/ 1507195 h 3428362"/>
                    <a:gd name="connsiteX14" fmla="*/ 5331920 w 6849572"/>
                    <a:gd name="connsiteY14" fmla="*/ 1659086 h 3428362"/>
                    <a:gd name="connsiteX15" fmla="*/ 5071103 w 6849572"/>
                    <a:gd name="connsiteY15" fmla="*/ 1802302 h 3428362"/>
                    <a:gd name="connsiteX16" fmla="*/ 5055064 w 6849572"/>
                    <a:gd name="connsiteY16" fmla="*/ 1814005 h 3428362"/>
                    <a:gd name="connsiteX17" fmla="*/ 4980100 w 6849572"/>
                    <a:gd name="connsiteY17" fmla="*/ 1874483 h 3428362"/>
                    <a:gd name="connsiteX18" fmla="*/ 4623943 w 6849572"/>
                    <a:gd name="connsiteY18" fmla="*/ 1976043 h 3428362"/>
                    <a:gd name="connsiteX19" fmla="*/ 4397497 w 6849572"/>
                    <a:gd name="connsiteY19" fmla="*/ 1969251 h 3428362"/>
                    <a:gd name="connsiteX20" fmla="*/ 3964576 w 6849572"/>
                    <a:gd name="connsiteY20" fmla="*/ 1887822 h 3428362"/>
                    <a:gd name="connsiteX21" fmla="*/ 3480342 w 6849572"/>
                    <a:gd name="connsiteY21" fmla="*/ 1773004 h 3428362"/>
                    <a:gd name="connsiteX22" fmla="*/ 3381318 w 6849572"/>
                    <a:gd name="connsiteY22" fmla="*/ 1755573 h 3428362"/>
                    <a:gd name="connsiteX23" fmla="*/ 3390402 w 6849572"/>
                    <a:gd name="connsiteY23" fmla="*/ 1755736 h 3428362"/>
                    <a:gd name="connsiteX24" fmla="*/ 3411107 w 6849572"/>
                    <a:gd name="connsiteY24" fmla="*/ 1752790 h 3428362"/>
                    <a:gd name="connsiteX25" fmla="*/ 3423710 w 6849572"/>
                    <a:gd name="connsiteY25" fmla="*/ 1752381 h 3428362"/>
                    <a:gd name="connsiteX26" fmla="*/ 3454399 w 6849572"/>
                    <a:gd name="connsiteY26" fmla="*/ 1755327 h 3428362"/>
                    <a:gd name="connsiteX27" fmla="*/ 3584849 w 6849572"/>
                    <a:gd name="connsiteY27" fmla="*/ 1763838 h 3428362"/>
                    <a:gd name="connsiteX28" fmla="*/ 3597288 w 6849572"/>
                    <a:gd name="connsiteY28" fmla="*/ 1763920 h 3428362"/>
                    <a:gd name="connsiteX29" fmla="*/ 3631005 w 6849572"/>
                    <a:gd name="connsiteY29" fmla="*/ 1768094 h 3428362"/>
                    <a:gd name="connsiteX30" fmla="*/ 3666114 w 6849572"/>
                    <a:gd name="connsiteY30" fmla="*/ 1772922 h 3428362"/>
                    <a:gd name="connsiteX31" fmla="*/ 3945917 w 6849572"/>
                    <a:gd name="connsiteY31" fmla="*/ 1819652 h 3428362"/>
                    <a:gd name="connsiteX32" fmla="*/ 4348477 w 6849572"/>
                    <a:gd name="connsiteY32" fmla="*/ 1891096 h 3428362"/>
                    <a:gd name="connsiteX33" fmla="*/ 4593990 w 6849572"/>
                    <a:gd name="connsiteY33" fmla="*/ 1910737 h 3428362"/>
                    <a:gd name="connsiteX34" fmla="*/ 4760611 w 6849572"/>
                    <a:gd name="connsiteY34" fmla="*/ 1898625 h 3428362"/>
                    <a:gd name="connsiteX35" fmla="*/ 4968152 w 6849572"/>
                    <a:gd name="connsiteY35" fmla="*/ 1844284 h 3428362"/>
                    <a:gd name="connsiteX36" fmla="*/ 5028057 w 6849572"/>
                    <a:gd name="connsiteY36" fmla="*/ 1816378 h 3428362"/>
                    <a:gd name="connsiteX37" fmla="*/ 5085589 w 6849572"/>
                    <a:gd name="connsiteY37" fmla="*/ 1780124 h 3428362"/>
                    <a:gd name="connsiteX38" fmla="*/ 5107194 w 6849572"/>
                    <a:gd name="connsiteY38" fmla="*/ 1757373 h 3428362"/>
                    <a:gd name="connsiteX39" fmla="*/ 5224467 w 6849572"/>
                    <a:gd name="connsiteY39" fmla="*/ 1503185 h 3428362"/>
                    <a:gd name="connsiteX40" fmla="*/ 5224140 w 6849572"/>
                    <a:gd name="connsiteY40" fmla="*/ 1473887 h 3428362"/>
                    <a:gd name="connsiteX41" fmla="*/ 5138128 w 6849572"/>
                    <a:gd name="connsiteY41" fmla="*/ 1310621 h 3428362"/>
                    <a:gd name="connsiteX42" fmla="*/ 4994503 w 6849572"/>
                    <a:gd name="connsiteY42" fmla="*/ 1252680 h 3428362"/>
                    <a:gd name="connsiteX43" fmla="*/ 4509370 w 6849572"/>
                    <a:gd name="connsiteY43" fmla="*/ 1178044 h 3428362"/>
                    <a:gd name="connsiteX44" fmla="*/ 4219418 w 6849572"/>
                    <a:gd name="connsiteY44" fmla="*/ 1145800 h 3428362"/>
                    <a:gd name="connsiteX45" fmla="*/ 3745578 w 6849572"/>
                    <a:gd name="connsiteY45" fmla="*/ 1033109 h 3428362"/>
                    <a:gd name="connsiteX46" fmla="*/ 3470276 w 6849572"/>
                    <a:gd name="connsiteY46" fmla="*/ 938669 h 3428362"/>
                    <a:gd name="connsiteX47" fmla="*/ 3312575 w 6849572"/>
                    <a:gd name="connsiteY47" fmla="*/ 876553 h 3428362"/>
                    <a:gd name="connsiteX48" fmla="*/ 3169768 w 6849572"/>
                    <a:gd name="connsiteY48" fmla="*/ 817549 h 3428362"/>
                    <a:gd name="connsiteX49" fmla="*/ 2636841 w 6849572"/>
                    <a:gd name="connsiteY49" fmla="*/ 587748 h 3428362"/>
                    <a:gd name="connsiteX50" fmla="*/ 2470710 w 6849572"/>
                    <a:gd name="connsiteY50" fmla="*/ 514995 h 3428362"/>
                    <a:gd name="connsiteX51" fmla="*/ 2460726 w 6849572"/>
                    <a:gd name="connsiteY51" fmla="*/ 512212 h 3428362"/>
                    <a:gd name="connsiteX52" fmla="*/ 2041308 w 6849572"/>
                    <a:gd name="connsiteY52" fmla="*/ 373906 h 3428362"/>
                    <a:gd name="connsiteX53" fmla="*/ 1784747 w 6849572"/>
                    <a:gd name="connsiteY53" fmla="*/ 325459 h 3428362"/>
                    <a:gd name="connsiteX54" fmla="*/ 1632692 w 6849572"/>
                    <a:gd name="connsiteY54" fmla="*/ 312119 h 3428362"/>
                    <a:gd name="connsiteX55" fmla="*/ 1357145 w 6849572"/>
                    <a:gd name="connsiteY55" fmla="*/ 323985 h 3428362"/>
                    <a:gd name="connsiteX56" fmla="*/ 1181930 w 6849572"/>
                    <a:gd name="connsiteY56" fmla="*/ 363922 h 3428362"/>
                    <a:gd name="connsiteX57" fmla="*/ 754901 w 6849572"/>
                    <a:gd name="connsiteY57" fmla="*/ 553622 h 3428362"/>
                    <a:gd name="connsiteX58" fmla="*/ 380657 w 6849572"/>
                    <a:gd name="connsiteY58" fmla="*/ 900041 h 3428362"/>
                    <a:gd name="connsiteX59" fmla="*/ 104209 w 6849572"/>
                    <a:gd name="connsiteY59" fmla="*/ 1436815 h 3428362"/>
                    <a:gd name="connsiteX60" fmla="*/ 15906 w 6849572"/>
                    <a:gd name="connsiteY60" fmla="*/ 1978580 h 3428362"/>
                    <a:gd name="connsiteX61" fmla="*/ 6495 w 6849572"/>
                    <a:gd name="connsiteY61" fmla="*/ 2200524 h 3428362"/>
                    <a:gd name="connsiteX62" fmla="*/ 2812 w 6849572"/>
                    <a:gd name="connsiteY62" fmla="*/ 2218529 h 3428362"/>
                    <a:gd name="connsiteX63" fmla="*/ 2321 w 6849572"/>
                    <a:gd name="connsiteY63" fmla="*/ 2260184 h 3428362"/>
                    <a:gd name="connsiteX64" fmla="*/ 766 w 6849572"/>
                    <a:gd name="connsiteY64" fmla="*/ 2353724 h 3428362"/>
                    <a:gd name="connsiteX65" fmla="*/ 2239 w 6849572"/>
                    <a:gd name="connsiteY65" fmla="*/ 2491130 h 3428362"/>
                    <a:gd name="connsiteX66" fmla="*/ 2730 w 6849572"/>
                    <a:gd name="connsiteY66" fmla="*/ 2537123 h 3428362"/>
                    <a:gd name="connsiteX67" fmla="*/ 4613 w 6849572"/>
                    <a:gd name="connsiteY67" fmla="*/ 2561756 h 3428362"/>
                    <a:gd name="connsiteX68" fmla="*/ 6413 w 6849572"/>
                    <a:gd name="connsiteY68" fmla="*/ 2667735 h 3428362"/>
                    <a:gd name="connsiteX69" fmla="*/ 6986 w 6849572"/>
                    <a:gd name="connsiteY69" fmla="*/ 2692696 h 3428362"/>
                    <a:gd name="connsiteX70" fmla="*/ 8868 w 6849572"/>
                    <a:gd name="connsiteY70" fmla="*/ 2715120 h 3428362"/>
                    <a:gd name="connsiteX71" fmla="*/ 10587 w 6849572"/>
                    <a:gd name="connsiteY71" fmla="*/ 2781245 h 3428362"/>
                    <a:gd name="connsiteX72" fmla="*/ 11160 w 6849572"/>
                    <a:gd name="connsiteY72" fmla="*/ 2801950 h 3428362"/>
                    <a:gd name="connsiteX73" fmla="*/ 14842 w 6849572"/>
                    <a:gd name="connsiteY73" fmla="*/ 2873803 h 3428362"/>
                    <a:gd name="connsiteX74" fmla="*/ 15333 w 6849572"/>
                    <a:gd name="connsiteY74" fmla="*/ 2890252 h 3428362"/>
                    <a:gd name="connsiteX75" fmla="*/ 19016 w 6849572"/>
                    <a:gd name="connsiteY75" fmla="*/ 2949421 h 3428362"/>
                    <a:gd name="connsiteX76" fmla="*/ 19507 w 6849572"/>
                    <a:gd name="connsiteY76" fmla="*/ 2965952 h 3428362"/>
                    <a:gd name="connsiteX77" fmla="*/ 23108 w 6849572"/>
                    <a:gd name="connsiteY77" fmla="*/ 3020865 h 3428362"/>
                    <a:gd name="connsiteX78" fmla="*/ 23763 w 6849572"/>
                    <a:gd name="connsiteY78" fmla="*/ 3041489 h 3428362"/>
                    <a:gd name="connsiteX79" fmla="*/ 27445 w 6849572"/>
                    <a:gd name="connsiteY79" fmla="*/ 3088136 h 3428362"/>
                    <a:gd name="connsiteX80" fmla="*/ 27936 w 6849572"/>
                    <a:gd name="connsiteY80" fmla="*/ 3100493 h 3428362"/>
                    <a:gd name="connsiteX81" fmla="*/ 31537 w 6849572"/>
                    <a:gd name="connsiteY81" fmla="*/ 3151151 h 3428362"/>
                    <a:gd name="connsiteX82" fmla="*/ 32110 w 6849572"/>
                    <a:gd name="connsiteY82" fmla="*/ 3163508 h 3428362"/>
                    <a:gd name="connsiteX83" fmla="*/ 35957 w 6849572"/>
                    <a:gd name="connsiteY83" fmla="*/ 3210074 h 3428362"/>
                    <a:gd name="connsiteX84" fmla="*/ 36366 w 6849572"/>
                    <a:gd name="connsiteY84" fmla="*/ 3222268 h 3428362"/>
                    <a:gd name="connsiteX85" fmla="*/ 39967 w 6849572"/>
                    <a:gd name="connsiteY85" fmla="*/ 3264660 h 3428362"/>
                    <a:gd name="connsiteX86" fmla="*/ 40539 w 6849572"/>
                    <a:gd name="connsiteY86" fmla="*/ 3276935 h 3428362"/>
                    <a:gd name="connsiteX87" fmla="*/ 43977 w 6849572"/>
                    <a:gd name="connsiteY87" fmla="*/ 3310898 h 3428362"/>
                    <a:gd name="connsiteX88" fmla="*/ 44631 w 6849572"/>
                    <a:gd name="connsiteY88" fmla="*/ 3323420 h 3428362"/>
                    <a:gd name="connsiteX89" fmla="*/ 48232 w 6849572"/>
                    <a:gd name="connsiteY89" fmla="*/ 3357137 h 3428362"/>
                    <a:gd name="connsiteX90" fmla="*/ 48887 w 6849572"/>
                    <a:gd name="connsiteY90" fmla="*/ 3369494 h 3428362"/>
                    <a:gd name="connsiteX91" fmla="*/ 50933 w 6849572"/>
                    <a:gd name="connsiteY91" fmla="*/ 3388808 h 3428362"/>
                    <a:gd name="connsiteX92" fmla="*/ 53634 w 6849572"/>
                    <a:gd name="connsiteY92" fmla="*/ 3408121 h 3428362"/>
                    <a:gd name="connsiteX93" fmla="*/ 64272 w 6849572"/>
                    <a:gd name="connsiteY93" fmla="*/ 3428090 h 3428362"/>
                    <a:gd name="connsiteX94" fmla="*/ 83913 w 6849572"/>
                    <a:gd name="connsiteY94" fmla="*/ 3412377 h 3428362"/>
                    <a:gd name="connsiteX95" fmla="*/ 180809 w 6849572"/>
                    <a:gd name="connsiteY95" fmla="*/ 3243791 h 3428362"/>
                    <a:gd name="connsiteX96" fmla="*/ 357742 w 6849572"/>
                    <a:gd name="connsiteY96" fmla="*/ 2995987 h 3428362"/>
                    <a:gd name="connsiteX97" fmla="*/ 500631 w 6849572"/>
                    <a:gd name="connsiteY97" fmla="*/ 2851707 h 3428362"/>
                    <a:gd name="connsiteX98" fmla="*/ 642129 w 6849572"/>
                    <a:gd name="connsiteY98" fmla="*/ 2734515 h 3428362"/>
                    <a:gd name="connsiteX99" fmla="*/ 907528 w 6849572"/>
                    <a:gd name="connsiteY99" fmla="*/ 2561428 h 3428362"/>
                    <a:gd name="connsiteX100" fmla="*/ 1219166 w 6849572"/>
                    <a:gd name="connsiteY100" fmla="*/ 2425496 h 3428362"/>
                    <a:gd name="connsiteX101" fmla="*/ 1498560 w 6849572"/>
                    <a:gd name="connsiteY101" fmla="*/ 2360599 h 3428362"/>
                    <a:gd name="connsiteX102" fmla="*/ 1520165 w 6849572"/>
                    <a:gd name="connsiteY102" fmla="*/ 2356752 h 3428362"/>
                    <a:gd name="connsiteX103" fmla="*/ 1522129 w 6849572"/>
                    <a:gd name="connsiteY103" fmla="*/ 2356425 h 3428362"/>
                    <a:gd name="connsiteX104" fmla="*/ 1524093 w 6849572"/>
                    <a:gd name="connsiteY104" fmla="*/ 2356507 h 3428362"/>
                    <a:gd name="connsiteX105" fmla="*/ 1549545 w 6849572"/>
                    <a:gd name="connsiteY105" fmla="*/ 2352824 h 3428362"/>
                    <a:gd name="connsiteX106" fmla="*/ 1557729 w 6849572"/>
                    <a:gd name="connsiteY106" fmla="*/ 2352333 h 3428362"/>
                    <a:gd name="connsiteX107" fmla="*/ 1587518 w 6849572"/>
                    <a:gd name="connsiteY107" fmla="*/ 2348405 h 3428362"/>
                    <a:gd name="connsiteX108" fmla="*/ 1595538 w 6849572"/>
                    <a:gd name="connsiteY108" fmla="*/ 2348077 h 3428362"/>
                    <a:gd name="connsiteX109" fmla="*/ 1629500 w 6849572"/>
                    <a:gd name="connsiteY109" fmla="*/ 2344395 h 3428362"/>
                    <a:gd name="connsiteX110" fmla="*/ 1641776 w 6849572"/>
                    <a:gd name="connsiteY110" fmla="*/ 2343822 h 3428362"/>
                    <a:gd name="connsiteX111" fmla="*/ 1688424 w 6849572"/>
                    <a:gd name="connsiteY111" fmla="*/ 2340057 h 3428362"/>
                    <a:gd name="connsiteX112" fmla="*/ 1709047 w 6849572"/>
                    <a:gd name="connsiteY112" fmla="*/ 2339566 h 3428362"/>
                    <a:gd name="connsiteX113" fmla="*/ 1884998 w 6849572"/>
                    <a:gd name="connsiteY113" fmla="*/ 2337848 h 3428362"/>
                    <a:gd name="connsiteX114" fmla="*/ 1937047 w 6849572"/>
                    <a:gd name="connsiteY114" fmla="*/ 2339566 h 3428362"/>
                    <a:gd name="connsiteX115" fmla="*/ 1957752 w 6849572"/>
                    <a:gd name="connsiteY115" fmla="*/ 2340139 h 3428362"/>
                    <a:gd name="connsiteX116" fmla="*/ 2012665 w 6849572"/>
                    <a:gd name="connsiteY116" fmla="*/ 2343822 h 3428362"/>
                    <a:gd name="connsiteX117" fmla="*/ 2025022 w 6849572"/>
                    <a:gd name="connsiteY117" fmla="*/ 2344313 h 3428362"/>
                    <a:gd name="connsiteX118" fmla="*/ 2063240 w 6849572"/>
                    <a:gd name="connsiteY118" fmla="*/ 2347914 h 3428362"/>
                    <a:gd name="connsiteX119" fmla="*/ 2075516 w 6849572"/>
                    <a:gd name="connsiteY119" fmla="*/ 2348487 h 3428362"/>
                    <a:gd name="connsiteX120" fmla="*/ 2109315 w 6849572"/>
                    <a:gd name="connsiteY120" fmla="*/ 2352251 h 3428362"/>
                    <a:gd name="connsiteX121" fmla="*/ 2117499 w 6849572"/>
                    <a:gd name="connsiteY121" fmla="*/ 2352660 h 3428362"/>
                    <a:gd name="connsiteX122" fmla="*/ 2147206 w 6849572"/>
                    <a:gd name="connsiteY122" fmla="*/ 2356425 h 3428362"/>
                    <a:gd name="connsiteX123" fmla="*/ 2155390 w 6849572"/>
                    <a:gd name="connsiteY123" fmla="*/ 2356916 h 3428362"/>
                    <a:gd name="connsiteX124" fmla="*/ 2185015 w 6849572"/>
                    <a:gd name="connsiteY124" fmla="*/ 2360599 h 3428362"/>
                    <a:gd name="connsiteX125" fmla="*/ 2186979 w 6849572"/>
                    <a:gd name="connsiteY125" fmla="*/ 2360517 h 3428362"/>
                    <a:gd name="connsiteX126" fmla="*/ 2188943 w 6849572"/>
                    <a:gd name="connsiteY126" fmla="*/ 2360844 h 3428362"/>
                    <a:gd name="connsiteX127" fmla="*/ 2218650 w 6849572"/>
                    <a:gd name="connsiteY127" fmla="*/ 2364855 h 3428362"/>
                    <a:gd name="connsiteX128" fmla="*/ 2226916 w 6849572"/>
                    <a:gd name="connsiteY128" fmla="*/ 2365509 h 3428362"/>
                    <a:gd name="connsiteX129" fmla="*/ 2248112 w 6849572"/>
                    <a:gd name="connsiteY129" fmla="*/ 2369028 h 3428362"/>
                    <a:gd name="connsiteX130" fmla="*/ 2256296 w 6849572"/>
                    <a:gd name="connsiteY130" fmla="*/ 2369601 h 3428362"/>
                    <a:gd name="connsiteX131" fmla="*/ 2277491 w 6849572"/>
                    <a:gd name="connsiteY131" fmla="*/ 2373202 h 3428362"/>
                    <a:gd name="connsiteX132" fmla="*/ 2309981 w 6849572"/>
                    <a:gd name="connsiteY132" fmla="*/ 2379258 h 3428362"/>
                    <a:gd name="connsiteX133" fmla="*/ 2699529 w 6849572"/>
                    <a:gd name="connsiteY133" fmla="*/ 2489984 h 3428362"/>
                    <a:gd name="connsiteX134" fmla="*/ 3107408 w 6849572"/>
                    <a:gd name="connsiteY134" fmla="*/ 2622479 h 3428362"/>
                    <a:gd name="connsiteX135" fmla="*/ 3753353 w 6849572"/>
                    <a:gd name="connsiteY135" fmla="*/ 2821100 h 3428362"/>
                    <a:gd name="connsiteX136" fmla="*/ 3937733 w 6849572"/>
                    <a:gd name="connsiteY136" fmla="*/ 2860873 h 3428362"/>
                    <a:gd name="connsiteX137" fmla="*/ 3959174 w 6849572"/>
                    <a:gd name="connsiteY137" fmla="*/ 2864965 h 3428362"/>
                    <a:gd name="connsiteX138" fmla="*/ 4013597 w 6849572"/>
                    <a:gd name="connsiteY138" fmla="*/ 2873885 h 3428362"/>
                    <a:gd name="connsiteX139" fmla="*/ 4034874 w 6849572"/>
                    <a:gd name="connsiteY139" fmla="*/ 2877567 h 3428362"/>
                    <a:gd name="connsiteX140" fmla="*/ 4043140 w 6849572"/>
                    <a:gd name="connsiteY140" fmla="*/ 2878140 h 3428362"/>
                    <a:gd name="connsiteX141" fmla="*/ 4064336 w 6849572"/>
                    <a:gd name="connsiteY141" fmla="*/ 2881741 h 3428362"/>
                    <a:gd name="connsiteX142" fmla="*/ 4072602 w 6849572"/>
                    <a:gd name="connsiteY142" fmla="*/ 2882314 h 3428362"/>
                    <a:gd name="connsiteX143" fmla="*/ 4097971 w 6849572"/>
                    <a:gd name="connsiteY143" fmla="*/ 2885915 h 3428362"/>
                    <a:gd name="connsiteX144" fmla="*/ 4106237 w 6849572"/>
                    <a:gd name="connsiteY144" fmla="*/ 2886406 h 3428362"/>
                    <a:gd name="connsiteX145" fmla="*/ 4135944 w 6849572"/>
                    <a:gd name="connsiteY145" fmla="*/ 2890007 h 3428362"/>
                    <a:gd name="connsiteX146" fmla="*/ 4144046 w 6849572"/>
                    <a:gd name="connsiteY146" fmla="*/ 2890334 h 3428362"/>
                    <a:gd name="connsiteX147" fmla="*/ 4182182 w 6849572"/>
                    <a:gd name="connsiteY147" fmla="*/ 2894181 h 3428362"/>
                    <a:gd name="connsiteX148" fmla="*/ 4194622 w 6849572"/>
                    <a:gd name="connsiteY148" fmla="*/ 2894754 h 3428362"/>
                    <a:gd name="connsiteX149" fmla="*/ 4249535 w 6849572"/>
                    <a:gd name="connsiteY149" fmla="*/ 2898355 h 3428362"/>
                    <a:gd name="connsiteX150" fmla="*/ 4270240 w 6849572"/>
                    <a:gd name="connsiteY150" fmla="*/ 2898764 h 3428362"/>
                    <a:gd name="connsiteX151" fmla="*/ 4366726 w 6849572"/>
                    <a:gd name="connsiteY151" fmla="*/ 2898927 h 3428362"/>
                    <a:gd name="connsiteX152" fmla="*/ 4387513 w 6849572"/>
                    <a:gd name="connsiteY152" fmla="*/ 2898355 h 3428362"/>
                    <a:gd name="connsiteX153" fmla="*/ 4434079 w 6849572"/>
                    <a:gd name="connsiteY153" fmla="*/ 2894590 h 3428362"/>
                    <a:gd name="connsiteX154" fmla="*/ 4446273 w 6849572"/>
                    <a:gd name="connsiteY154" fmla="*/ 2894099 h 3428362"/>
                    <a:gd name="connsiteX155" fmla="*/ 4471970 w 6849572"/>
                    <a:gd name="connsiteY155" fmla="*/ 2890334 h 3428362"/>
                    <a:gd name="connsiteX156" fmla="*/ 4479990 w 6849572"/>
                    <a:gd name="connsiteY156" fmla="*/ 2889925 h 3428362"/>
                    <a:gd name="connsiteX157" fmla="*/ 4501431 w 6849572"/>
                    <a:gd name="connsiteY157" fmla="*/ 2886079 h 3428362"/>
                    <a:gd name="connsiteX158" fmla="*/ 4503395 w 6849572"/>
                    <a:gd name="connsiteY158" fmla="*/ 2885751 h 3428362"/>
                    <a:gd name="connsiteX159" fmla="*/ 4505441 w 6849572"/>
                    <a:gd name="connsiteY159" fmla="*/ 2885833 h 3428362"/>
                    <a:gd name="connsiteX160" fmla="*/ 4526719 w 6849572"/>
                    <a:gd name="connsiteY160" fmla="*/ 2881905 h 3428362"/>
                    <a:gd name="connsiteX161" fmla="*/ 4597509 w 6849572"/>
                    <a:gd name="connsiteY161" fmla="*/ 2865701 h 3428362"/>
                    <a:gd name="connsiteX162" fmla="*/ 4985911 w 6849572"/>
                    <a:gd name="connsiteY162" fmla="*/ 2692860 h 3428362"/>
                    <a:gd name="connsiteX163" fmla="*/ 5238216 w 6849572"/>
                    <a:gd name="connsiteY163" fmla="*/ 2525829 h 3428362"/>
                    <a:gd name="connsiteX164" fmla="*/ 5458196 w 6849572"/>
                    <a:gd name="connsiteY164" fmla="*/ 2363218 h 3428362"/>
                    <a:gd name="connsiteX165" fmla="*/ 5712956 w 6849572"/>
                    <a:gd name="connsiteY165" fmla="*/ 2156823 h 3428362"/>
                    <a:gd name="connsiteX166" fmla="*/ 5900038 w 6849572"/>
                    <a:gd name="connsiteY166" fmla="*/ 1992820 h 3428362"/>
                    <a:gd name="connsiteX167" fmla="*/ 6034497 w 6849572"/>
                    <a:gd name="connsiteY167" fmla="*/ 1860652 h 3428362"/>
                    <a:gd name="connsiteX168" fmla="*/ 6175830 w 6849572"/>
                    <a:gd name="connsiteY168" fmla="*/ 1684947 h 3428362"/>
                    <a:gd name="connsiteX169" fmla="*/ 6409232 w 6849572"/>
                    <a:gd name="connsiteY169" fmla="*/ 1254644 h 3428362"/>
                    <a:gd name="connsiteX170" fmla="*/ 6656873 w 6849572"/>
                    <a:gd name="connsiteY170" fmla="*/ 723599 h 3428362"/>
                    <a:gd name="connsiteX171" fmla="*/ 6785112 w 6849572"/>
                    <a:gd name="connsiteY171" fmla="*/ 407951 h 3428362"/>
                    <a:gd name="connsiteX172" fmla="*/ 6843708 w 6849572"/>
                    <a:gd name="connsiteY172" fmla="*/ 199347 h 3428362"/>
                    <a:gd name="connsiteX173" fmla="*/ 6847227 w 6849572"/>
                    <a:gd name="connsiteY173" fmla="*/ 177905 h 3428362"/>
                    <a:gd name="connsiteX174" fmla="*/ 6847718 w 6849572"/>
                    <a:gd name="connsiteY174" fmla="*/ 165711 h 3428362"/>
                    <a:gd name="connsiteX175" fmla="*/ 6847555 w 6849572"/>
                    <a:gd name="connsiteY175" fmla="*/ 124465 h 3428362"/>
                    <a:gd name="connsiteX176" fmla="*/ 3343755 w 6849572"/>
                    <a:gd name="connsiteY176" fmla="*/ 1752217 h 3428362"/>
                    <a:gd name="connsiteX177" fmla="*/ 3340727 w 6849572"/>
                    <a:gd name="connsiteY177" fmla="*/ 1752054 h 3428362"/>
                    <a:gd name="connsiteX178" fmla="*/ 3340891 w 6849572"/>
                    <a:gd name="connsiteY178" fmla="*/ 1751317 h 3428362"/>
                    <a:gd name="connsiteX179" fmla="*/ 3343755 w 6849572"/>
                    <a:gd name="connsiteY179" fmla="*/ 1752217 h 3428362"/>
                    <a:gd name="connsiteX180" fmla="*/ 3022378 w 6849572"/>
                    <a:gd name="connsiteY180" fmla="*/ 778676 h 3428362"/>
                    <a:gd name="connsiteX181" fmla="*/ 3022460 w 6849572"/>
                    <a:gd name="connsiteY181" fmla="*/ 776548 h 3428362"/>
                    <a:gd name="connsiteX182" fmla="*/ 3025734 w 6849572"/>
                    <a:gd name="connsiteY182" fmla="*/ 777612 h 3428362"/>
                    <a:gd name="connsiteX183" fmla="*/ 3022378 w 6849572"/>
                    <a:gd name="connsiteY183" fmla="*/ 778676 h 342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6849572" h="3428362">
                      <a:moveTo>
                        <a:pt x="6847555" y="124465"/>
                      </a:moveTo>
                      <a:cubicBezTo>
                        <a:pt x="6843135" y="108425"/>
                        <a:pt x="6842072" y="91730"/>
                        <a:pt x="6835443" y="76181"/>
                      </a:cubicBezTo>
                      <a:cubicBezTo>
                        <a:pt x="6816865" y="32643"/>
                        <a:pt x="6779465" y="14557"/>
                        <a:pt x="6737647" y="1954"/>
                      </a:cubicBezTo>
                      <a:cubicBezTo>
                        <a:pt x="6716696" y="-583"/>
                        <a:pt x="6695828" y="-747"/>
                        <a:pt x="6674959" y="2036"/>
                      </a:cubicBezTo>
                      <a:cubicBezTo>
                        <a:pt x="6641896" y="9483"/>
                        <a:pt x="6610634" y="21268"/>
                        <a:pt x="6581582" y="38863"/>
                      </a:cubicBezTo>
                      <a:cubicBezTo>
                        <a:pt x="6567015" y="47701"/>
                        <a:pt x="6563332" y="41973"/>
                        <a:pt x="6565951" y="27406"/>
                      </a:cubicBezTo>
                      <a:cubicBezTo>
                        <a:pt x="6566360" y="27406"/>
                        <a:pt x="6566606" y="26751"/>
                        <a:pt x="6566687" y="25442"/>
                      </a:cubicBezTo>
                      <a:cubicBezTo>
                        <a:pt x="6566769" y="24214"/>
                        <a:pt x="6566115" y="23232"/>
                        <a:pt x="6564723" y="22414"/>
                      </a:cubicBezTo>
                      <a:cubicBezTo>
                        <a:pt x="6555230" y="25032"/>
                        <a:pt x="6554658" y="33461"/>
                        <a:pt x="6553594" y="40745"/>
                      </a:cubicBezTo>
                      <a:cubicBezTo>
                        <a:pt x="6552203" y="49665"/>
                        <a:pt x="6548356" y="56212"/>
                        <a:pt x="6541154" y="61614"/>
                      </a:cubicBezTo>
                      <a:cubicBezTo>
                        <a:pt x="6461199" y="121437"/>
                        <a:pt x="6399084" y="198037"/>
                        <a:pt x="6338933" y="276356"/>
                      </a:cubicBezTo>
                      <a:cubicBezTo>
                        <a:pt x="6234590" y="412125"/>
                        <a:pt x="6146860" y="558696"/>
                        <a:pt x="6059212" y="705349"/>
                      </a:cubicBezTo>
                      <a:cubicBezTo>
                        <a:pt x="5947504" y="892185"/>
                        <a:pt x="5840787" y="1082130"/>
                        <a:pt x="5716066" y="1260945"/>
                      </a:cubicBezTo>
                      <a:cubicBezTo>
                        <a:pt x="5655098" y="1348266"/>
                        <a:pt x="5589055" y="1431659"/>
                        <a:pt x="5513682" y="1507195"/>
                      </a:cubicBezTo>
                      <a:cubicBezTo>
                        <a:pt x="5457705" y="1563254"/>
                        <a:pt x="5397145" y="1614075"/>
                        <a:pt x="5331920" y="1659086"/>
                      </a:cubicBezTo>
                      <a:cubicBezTo>
                        <a:pt x="5249837" y="1715718"/>
                        <a:pt x="5163417" y="1764329"/>
                        <a:pt x="5071103" y="1802302"/>
                      </a:cubicBezTo>
                      <a:cubicBezTo>
                        <a:pt x="5065047" y="1805166"/>
                        <a:pt x="5059810" y="1809340"/>
                        <a:pt x="5055064" y="1814005"/>
                      </a:cubicBezTo>
                      <a:cubicBezTo>
                        <a:pt x="5032885" y="1837574"/>
                        <a:pt x="5008252" y="1858443"/>
                        <a:pt x="4980100" y="1874483"/>
                      </a:cubicBezTo>
                      <a:cubicBezTo>
                        <a:pt x="4869783" y="1937580"/>
                        <a:pt x="4750381" y="1970724"/>
                        <a:pt x="4623943" y="1976043"/>
                      </a:cubicBezTo>
                      <a:cubicBezTo>
                        <a:pt x="4548488" y="1979235"/>
                        <a:pt x="4473034" y="1976453"/>
                        <a:pt x="4397497" y="1969251"/>
                      </a:cubicBezTo>
                      <a:cubicBezTo>
                        <a:pt x="4250598" y="1955256"/>
                        <a:pt x="4106892" y="1925549"/>
                        <a:pt x="3964576" y="1887822"/>
                      </a:cubicBezTo>
                      <a:cubicBezTo>
                        <a:pt x="3804174" y="1845348"/>
                        <a:pt x="3644181" y="1800992"/>
                        <a:pt x="3480342" y="1773004"/>
                      </a:cubicBezTo>
                      <a:cubicBezTo>
                        <a:pt x="3446789" y="1767275"/>
                        <a:pt x="3413481" y="1759992"/>
                        <a:pt x="3381318" y="1755573"/>
                      </a:cubicBezTo>
                      <a:cubicBezTo>
                        <a:pt x="3384346" y="1755573"/>
                        <a:pt x="3387374" y="1755573"/>
                        <a:pt x="3390402" y="1755736"/>
                      </a:cubicBezTo>
                      <a:cubicBezTo>
                        <a:pt x="3397195" y="1753936"/>
                        <a:pt x="3404069" y="1753036"/>
                        <a:pt x="3411107" y="1752790"/>
                      </a:cubicBezTo>
                      <a:cubicBezTo>
                        <a:pt x="3415936" y="1752627"/>
                        <a:pt x="3420109" y="1752545"/>
                        <a:pt x="3423710" y="1752381"/>
                      </a:cubicBezTo>
                      <a:cubicBezTo>
                        <a:pt x="3433695" y="1755491"/>
                        <a:pt x="3444661" y="1750335"/>
                        <a:pt x="3454399" y="1755327"/>
                      </a:cubicBezTo>
                      <a:cubicBezTo>
                        <a:pt x="3498183" y="1753936"/>
                        <a:pt x="3541147" y="1764575"/>
                        <a:pt x="3584849" y="1763838"/>
                      </a:cubicBezTo>
                      <a:cubicBezTo>
                        <a:pt x="3589023" y="1761383"/>
                        <a:pt x="3593196" y="1759992"/>
                        <a:pt x="3597288" y="1763920"/>
                      </a:cubicBezTo>
                      <a:cubicBezTo>
                        <a:pt x="3607682" y="1772022"/>
                        <a:pt x="3619793" y="1766375"/>
                        <a:pt x="3631005" y="1768094"/>
                      </a:cubicBezTo>
                      <a:cubicBezTo>
                        <a:pt x="3642463" y="1771858"/>
                        <a:pt x="3654493" y="1771040"/>
                        <a:pt x="3666114" y="1772922"/>
                      </a:cubicBezTo>
                      <a:cubicBezTo>
                        <a:pt x="3759490" y="1787980"/>
                        <a:pt x="3853031" y="1801893"/>
                        <a:pt x="3945917" y="1819652"/>
                      </a:cubicBezTo>
                      <a:cubicBezTo>
                        <a:pt x="4079803" y="1845266"/>
                        <a:pt x="4213117" y="1873337"/>
                        <a:pt x="4348477" y="1891096"/>
                      </a:cubicBezTo>
                      <a:cubicBezTo>
                        <a:pt x="4430150" y="1901735"/>
                        <a:pt x="4511907" y="1908445"/>
                        <a:pt x="4593990" y="1910737"/>
                      </a:cubicBezTo>
                      <a:cubicBezTo>
                        <a:pt x="4649803" y="1912292"/>
                        <a:pt x="4705289" y="1906072"/>
                        <a:pt x="4760611" y="1898625"/>
                      </a:cubicBezTo>
                      <a:cubicBezTo>
                        <a:pt x="4832056" y="1888968"/>
                        <a:pt x="4901863" y="1873419"/>
                        <a:pt x="4968152" y="1844284"/>
                      </a:cubicBezTo>
                      <a:cubicBezTo>
                        <a:pt x="4988939" y="1836674"/>
                        <a:pt x="5009480" y="1828736"/>
                        <a:pt x="5028057" y="1816378"/>
                      </a:cubicBezTo>
                      <a:cubicBezTo>
                        <a:pt x="5046961" y="1803857"/>
                        <a:pt x="5066357" y="1792154"/>
                        <a:pt x="5085589" y="1780124"/>
                      </a:cubicBezTo>
                      <a:cubicBezTo>
                        <a:pt x="5092791" y="1772513"/>
                        <a:pt x="5099583" y="1764575"/>
                        <a:pt x="5107194" y="1757373"/>
                      </a:cubicBezTo>
                      <a:cubicBezTo>
                        <a:pt x="5180275" y="1688302"/>
                        <a:pt x="5214401" y="1601308"/>
                        <a:pt x="5224467" y="1503185"/>
                      </a:cubicBezTo>
                      <a:cubicBezTo>
                        <a:pt x="5224386" y="1493446"/>
                        <a:pt x="5224958" y="1483626"/>
                        <a:pt x="5224140" y="1473887"/>
                      </a:cubicBezTo>
                      <a:cubicBezTo>
                        <a:pt x="5219230" y="1418319"/>
                        <a:pt x="5214810" y="1362834"/>
                        <a:pt x="5138128" y="1310621"/>
                      </a:cubicBezTo>
                      <a:cubicBezTo>
                        <a:pt x="5094673" y="1280996"/>
                        <a:pt x="5044588" y="1266101"/>
                        <a:pt x="4994503" y="1252680"/>
                      </a:cubicBezTo>
                      <a:cubicBezTo>
                        <a:pt x="4835575" y="1210124"/>
                        <a:pt x="4672554" y="1192938"/>
                        <a:pt x="4509370" y="1178044"/>
                      </a:cubicBezTo>
                      <a:cubicBezTo>
                        <a:pt x="4412474" y="1169205"/>
                        <a:pt x="4315578" y="1160858"/>
                        <a:pt x="4219418" y="1145800"/>
                      </a:cubicBezTo>
                      <a:cubicBezTo>
                        <a:pt x="4058525" y="1120676"/>
                        <a:pt x="3901479" y="1079430"/>
                        <a:pt x="3745578" y="1033109"/>
                      </a:cubicBezTo>
                      <a:cubicBezTo>
                        <a:pt x="3714234" y="1023780"/>
                        <a:pt x="3476905" y="941205"/>
                        <a:pt x="3470276" y="938669"/>
                      </a:cubicBezTo>
                      <a:cubicBezTo>
                        <a:pt x="3427475" y="922301"/>
                        <a:pt x="3317567" y="878763"/>
                        <a:pt x="3312575" y="876553"/>
                      </a:cubicBezTo>
                      <a:cubicBezTo>
                        <a:pt x="3279594" y="861905"/>
                        <a:pt x="3175660" y="820004"/>
                        <a:pt x="3169768" y="817549"/>
                      </a:cubicBezTo>
                      <a:cubicBezTo>
                        <a:pt x="3095950" y="787269"/>
                        <a:pt x="2709022" y="619010"/>
                        <a:pt x="2636841" y="587748"/>
                      </a:cubicBezTo>
                      <a:cubicBezTo>
                        <a:pt x="2581355" y="563688"/>
                        <a:pt x="2526033" y="539219"/>
                        <a:pt x="2470710" y="514995"/>
                      </a:cubicBezTo>
                      <a:cubicBezTo>
                        <a:pt x="2467355" y="514094"/>
                        <a:pt x="2463918" y="513522"/>
                        <a:pt x="2460726" y="512212"/>
                      </a:cubicBezTo>
                      <a:cubicBezTo>
                        <a:pt x="2323812" y="457381"/>
                        <a:pt x="2184769" y="409015"/>
                        <a:pt x="2041308" y="373906"/>
                      </a:cubicBezTo>
                      <a:cubicBezTo>
                        <a:pt x="1956606" y="353201"/>
                        <a:pt x="1871331" y="336261"/>
                        <a:pt x="1784747" y="325459"/>
                      </a:cubicBezTo>
                      <a:cubicBezTo>
                        <a:pt x="1734171" y="319157"/>
                        <a:pt x="1683431" y="316211"/>
                        <a:pt x="1632692" y="312119"/>
                      </a:cubicBezTo>
                      <a:cubicBezTo>
                        <a:pt x="1540134" y="304672"/>
                        <a:pt x="1448557" y="312119"/>
                        <a:pt x="1357145" y="323985"/>
                      </a:cubicBezTo>
                      <a:cubicBezTo>
                        <a:pt x="1297567" y="331760"/>
                        <a:pt x="1240035" y="349192"/>
                        <a:pt x="1181930" y="363922"/>
                      </a:cubicBezTo>
                      <a:cubicBezTo>
                        <a:pt x="1028730" y="402877"/>
                        <a:pt x="885677" y="464501"/>
                        <a:pt x="754901" y="553622"/>
                      </a:cubicBezTo>
                      <a:cubicBezTo>
                        <a:pt x="612912" y="650354"/>
                        <a:pt x="489256" y="767055"/>
                        <a:pt x="380657" y="900041"/>
                      </a:cubicBezTo>
                      <a:cubicBezTo>
                        <a:pt x="250535" y="1059461"/>
                        <a:pt x="160432" y="1239422"/>
                        <a:pt x="104209" y="1436815"/>
                      </a:cubicBezTo>
                      <a:cubicBezTo>
                        <a:pt x="53797" y="1613912"/>
                        <a:pt x="30064" y="1795591"/>
                        <a:pt x="15906" y="1978580"/>
                      </a:cubicBezTo>
                      <a:cubicBezTo>
                        <a:pt x="10178" y="2052316"/>
                        <a:pt x="4695" y="2126297"/>
                        <a:pt x="6495" y="2200524"/>
                      </a:cubicBezTo>
                      <a:cubicBezTo>
                        <a:pt x="6659" y="2206662"/>
                        <a:pt x="7804" y="2213291"/>
                        <a:pt x="2812" y="2218529"/>
                      </a:cubicBezTo>
                      <a:cubicBezTo>
                        <a:pt x="2649" y="2232441"/>
                        <a:pt x="2485" y="2246271"/>
                        <a:pt x="2321" y="2260184"/>
                      </a:cubicBezTo>
                      <a:cubicBezTo>
                        <a:pt x="-1607" y="2291282"/>
                        <a:pt x="603" y="2322544"/>
                        <a:pt x="766" y="2353724"/>
                      </a:cubicBezTo>
                      <a:cubicBezTo>
                        <a:pt x="930" y="2399554"/>
                        <a:pt x="-1607" y="2445383"/>
                        <a:pt x="2239" y="2491130"/>
                      </a:cubicBezTo>
                      <a:cubicBezTo>
                        <a:pt x="2403" y="2506434"/>
                        <a:pt x="2567" y="2521737"/>
                        <a:pt x="2730" y="2537123"/>
                      </a:cubicBezTo>
                      <a:cubicBezTo>
                        <a:pt x="6577" y="2545061"/>
                        <a:pt x="4367" y="2553490"/>
                        <a:pt x="4613" y="2561756"/>
                      </a:cubicBezTo>
                      <a:cubicBezTo>
                        <a:pt x="5840" y="2597110"/>
                        <a:pt x="2567" y="2632463"/>
                        <a:pt x="6413" y="2667735"/>
                      </a:cubicBezTo>
                      <a:cubicBezTo>
                        <a:pt x="6577" y="2676083"/>
                        <a:pt x="6741" y="2684349"/>
                        <a:pt x="6986" y="2692696"/>
                      </a:cubicBezTo>
                      <a:cubicBezTo>
                        <a:pt x="10751" y="2699898"/>
                        <a:pt x="8541" y="2707672"/>
                        <a:pt x="8868" y="2715120"/>
                      </a:cubicBezTo>
                      <a:cubicBezTo>
                        <a:pt x="10014" y="2737134"/>
                        <a:pt x="6986" y="2759312"/>
                        <a:pt x="10587" y="2781245"/>
                      </a:cubicBezTo>
                      <a:cubicBezTo>
                        <a:pt x="10751" y="2788119"/>
                        <a:pt x="10996" y="2795075"/>
                        <a:pt x="11160" y="2801950"/>
                      </a:cubicBezTo>
                      <a:cubicBezTo>
                        <a:pt x="16643" y="2825683"/>
                        <a:pt x="9687" y="2850070"/>
                        <a:pt x="14842" y="2873803"/>
                      </a:cubicBezTo>
                      <a:cubicBezTo>
                        <a:pt x="15006" y="2879286"/>
                        <a:pt x="15170" y="2884769"/>
                        <a:pt x="15333" y="2890252"/>
                      </a:cubicBezTo>
                      <a:cubicBezTo>
                        <a:pt x="20735" y="2909730"/>
                        <a:pt x="13942" y="2929944"/>
                        <a:pt x="19016" y="2949421"/>
                      </a:cubicBezTo>
                      <a:cubicBezTo>
                        <a:pt x="19180" y="2954904"/>
                        <a:pt x="19344" y="2960469"/>
                        <a:pt x="19507" y="2965952"/>
                      </a:cubicBezTo>
                      <a:cubicBezTo>
                        <a:pt x="24827" y="2983957"/>
                        <a:pt x="18361" y="3002779"/>
                        <a:pt x="23108" y="3020865"/>
                      </a:cubicBezTo>
                      <a:cubicBezTo>
                        <a:pt x="23354" y="3027740"/>
                        <a:pt x="23517" y="3034614"/>
                        <a:pt x="23763" y="3041489"/>
                      </a:cubicBezTo>
                      <a:cubicBezTo>
                        <a:pt x="29000" y="3056710"/>
                        <a:pt x="22535" y="3072914"/>
                        <a:pt x="27445" y="3088136"/>
                      </a:cubicBezTo>
                      <a:cubicBezTo>
                        <a:pt x="27609" y="3092228"/>
                        <a:pt x="27773" y="3096320"/>
                        <a:pt x="27936" y="3100493"/>
                      </a:cubicBezTo>
                      <a:cubicBezTo>
                        <a:pt x="33338" y="3117107"/>
                        <a:pt x="26709" y="3134538"/>
                        <a:pt x="31537" y="3151151"/>
                      </a:cubicBezTo>
                      <a:cubicBezTo>
                        <a:pt x="31701" y="3155243"/>
                        <a:pt x="31947" y="3159417"/>
                        <a:pt x="32110" y="3163508"/>
                      </a:cubicBezTo>
                      <a:cubicBezTo>
                        <a:pt x="37511" y="3178730"/>
                        <a:pt x="30801" y="3194852"/>
                        <a:pt x="35957" y="3210074"/>
                      </a:cubicBezTo>
                      <a:cubicBezTo>
                        <a:pt x="36120" y="3214166"/>
                        <a:pt x="36202" y="3218258"/>
                        <a:pt x="36366" y="3222268"/>
                      </a:cubicBezTo>
                      <a:cubicBezTo>
                        <a:pt x="41603" y="3236017"/>
                        <a:pt x="35220" y="3250829"/>
                        <a:pt x="39967" y="3264660"/>
                      </a:cubicBezTo>
                      <a:cubicBezTo>
                        <a:pt x="40130" y="3268752"/>
                        <a:pt x="40376" y="3272844"/>
                        <a:pt x="40539" y="3276935"/>
                      </a:cubicBezTo>
                      <a:cubicBezTo>
                        <a:pt x="45532" y="3287902"/>
                        <a:pt x="39721" y="3299932"/>
                        <a:pt x="43977" y="3310898"/>
                      </a:cubicBezTo>
                      <a:cubicBezTo>
                        <a:pt x="44222" y="3315072"/>
                        <a:pt x="44386" y="3319246"/>
                        <a:pt x="44631" y="3323420"/>
                      </a:cubicBezTo>
                      <a:cubicBezTo>
                        <a:pt x="49869" y="3334222"/>
                        <a:pt x="43813" y="3346252"/>
                        <a:pt x="48232" y="3357137"/>
                      </a:cubicBezTo>
                      <a:cubicBezTo>
                        <a:pt x="48478" y="3361229"/>
                        <a:pt x="48723" y="3365402"/>
                        <a:pt x="48887" y="3369494"/>
                      </a:cubicBezTo>
                      <a:cubicBezTo>
                        <a:pt x="52651" y="3375632"/>
                        <a:pt x="50033" y="3382424"/>
                        <a:pt x="50933" y="3388808"/>
                      </a:cubicBezTo>
                      <a:cubicBezTo>
                        <a:pt x="54206" y="3394946"/>
                        <a:pt x="60262" y="3400593"/>
                        <a:pt x="53634" y="3408121"/>
                      </a:cubicBezTo>
                      <a:cubicBezTo>
                        <a:pt x="55598" y="3415732"/>
                        <a:pt x="54043" y="3426208"/>
                        <a:pt x="64272" y="3428090"/>
                      </a:cubicBezTo>
                      <a:cubicBezTo>
                        <a:pt x="75402" y="3430136"/>
                        <a:pt x="79331" y="3420233"/>
                        <a:pt x="83913" y="3412377"/>
                      </a:cubicBezTo>
                      <a:cubicBezTo>
                        <a:pt x="116158" y="3356155"/>
                        <a:pt x="148402" y="3299932"/>
                        <a:pt x="180809" y="3243791"/>
                      </a:cubicBezTo>
                      <a:cubicBezTo>
                        <a:pt x="231876" y="3155570"/>
                        <a:pt x="290881" y="3072832"/>
                        <a:pt x="357742" y="2995987"/>
                      </a:cubicBezTo>
                      <a:cubicBezTo>
                        <a:pt x="402180" y="2944920"/>
                        <a:pt x="449646" y="2896636"/>
                        <a:pt x="500631" y="2851707"/>
                      </a:cubicBezTo>
                      <a:cubicBezTo>
                        <a:pt x="546624" y="2811197"/>
                        <a:pt x="593271" y="2771506"/>
                        <a:pt x="642129" y="2734515"/>
                      </a:cubicBezTo>
                      <a:cubicBezTo>
                        <a:pt x="726503" y="2670600"/>
                        <a:pt x="814888" y="2612905"/>
                        <a:pt x="907528" y="2561428"/>
                      </a:cubicBezTo>
                      <a:cubicBezTo>
                        <a:pt x="1007206" y="2506106"/>
                        <a:pt x="1111140" y="2461014"/>
                        <a:pt x="1219166" y="2425496"/>
                      </a:cubicBezTo>
                      <a:cubicBezTo>
                        <a:pt x="1310252" y="2395544"/>
                        <a:pt x="1403547" y="2374102"/>
                        <a:pt x="1498560" y="2360599"/>
                      </a:cubicBezTo>
                      <a:cubicBezTo>
                        <a:pt x="1505189" y="2356098"/>
                        <a:pt x="1513536" y="2361335"/>
                        <a:pt x="1520165" y="2356752"/>
                      </a:cubicBezTo>
                      <a:lnTo>
                        <a:pt x="1522129" y="2356425"/>
                      </a:lnTo>
                      <a:lnTo>
                        <a:pt x="1524093" y="2356507"/>
                      </a:lnTo>
                      <a:cubicBezTo>
                        <a:pt x="1532032" y="2351597"/>
                        <a:pt x="1541525" y="2357243"/>
                        <a:pt x="1549545" y="2352824"/>
                      </a:cubicBezTo>
                      <a:cubicBezTo>
                        <a:pt x="1552246" y="2352660"/>
                        <a:pt x="1554946" y="2352497"/>
                        <a:pt x="1557729" y="2352333"/>
                      </a:cubicBezTo>
                      <a:cubicBezTo>
                        <a:pt x="1567140" y="2347095"/>
                        <a:pt x="1578106" y="2353561"/>
                        <a:pt x="1587518" y="2348405"/>
                      </a:cubicBezTo>
                      <a:cubicBezTo>
                        <a:pt x="1590218" y="2348323"/>
                        <a:pt x="1592837" y="2348159"/>
                        <a:pt x="1595538" y="2348077"/>
                      </a:cubicBezTo>
                      <a:cubicBezTo>
                        <a:pt x="1606422" y="2343004"/>
                        <a:pt x="1618534" y="2349141"/>
                        <a:pt x="1629500" y="2344395"/>
                      </a:cubicBezTo>
                      <a:cubicBezTo>
                        <a:pt x="1633592" y="2344231"/>
                        <a:pt x="1637684" y="2343986"/>
                        <a:pt x="1641776" y="2343822"/>
                      </a:cubicBezTo>
                      <a:cubicBezTo>
                        <a:pt x="1656998" y="2338584"/>
                        <a:pt x="1673202" y="2345131"/>
                        <a:pt x="1688424" y="2340057"/>
                      </a:cubicBezTo>
                      <a:cubicBezTo>
                        <a:pt x="1695298" y="2339894"/>
                        <a:pt x="1702172" y="2339730"/>
                        <a:pt x="1709047" y="2339566"/>
                      </a:cubicBezTo>
                      <a:cubicBezTo>
                        <a:pt x="1767642" y="2335147"/>
                        <a:pt x="1826320" y="2338503"/>
                        <a:pt x="1884998" y="2337848"/>
                      </a:cubicBezTo>
                      <a:cubicBezTo>
                        <a:pt x="1902347" y="2337684"/>
                        <a:pt x="1919861" y="2335229"/>
                        <a:pt x="1937047" y="2339566"/>
                      </a:cubicBezTo>
                      <a:cubicBezTo>
                        <a:pt x="1943921" y="2339730"/>
                        <a:pt x="1950877" y="2339894"/>
                        <a:pt x="1957752" y="2340139"/>
                      </a:cubicBezTo>
                      <a:cubicBezTo>
                        <a:pt x="1975838" y="2345131"/>
                        <a:pt x="1994660" y="2338421"/>
                        <a:pt x="2012665" y="2343822"/>
                      </a:cubicBezTo>
                      <a:cubicBezTo>
                        <a:pt x="2016756" y="2343986"/>
                        <a:pt x="2020930" y="2344149"/>
                        <a:pt x="2025022" y="2344313"/>
                      </a:cubicBezTo>
                      <a:cubicBezTo>
                        <a:pt x="2037380" y="2349059"/>
                        <a:pt x="2050883" y="2342758"/>
                        <a:pt x="2063240" y="2347914"/>
                      </a:cubicBezTo>
                      <a:cubicBezTo>
                        <a:pt x="2067332" y="2348077"/>
                        <a:pt x="2071424" y="2348241"/>
                        <a:pt x="2075516" y="2348487"/>
                      </a:cubicBezTo>
                      <a:cubicBezTo>
                        <a:pt x="2086400" y="2353315"/>
                        <a:pt x="2098512" y="2346932"/>
                        <a:pt x="2109315" y="2352251"/>
                      </a:cubicBezTo>
                      <a:cubicBezTo>
                        <a:pt x="2112016" y="2352415"/>
                        <a:pt x="2114798" y="2352579"/>
                        <a:pt x="2117499" y="2352660"/>
                      </a:cubicBezTo>
                      <a:cubicBezTo>
                        <a:pt x="2126992" y="2357325"/>
                        <a:pt x="2137794" y="2351269"/>
                        <a:pt x="2147206" y="2356425"/>
                      </a:cubicBezTo>
                      <a:cubicBezTo>
                        <a:pt x="2149906" y="2356589"/>
                        <a:pt x="2152689" y="2356752"/>
                        <a:pt x="2155390" y="2356916"/>
                      </a:cubicBezTo>
                      <a:cubicBezTo>
                        <a:pt x="2164801" y="2361499"/>
                        <a:pt x="2175603" y="2355525"/>
                        <a:pt x="2185015" y="2360599"/>
                      </a:cubicBezTo>
                      <a:lnTo>
                        <a:pt x="2186979" y="2360517"/>
                      </a:lnTo>
                      <a:lnTo>
                        <a:pt x="2188943" y="2360844"/>
                      </a:lnTo>
                      <a:cubicBezTo>
                        <a:pt x="2198355" y="2366000"/>
                        <a:pt x="2209321" y="2359535"/>
                        <a:pt x="2218650" y="2364855"/>
                      </a:cubicBezTo>
                      <a:cubicBezTo>
                        <a:pt x="2221433" y="2365100"/>
                        <a:pt x="2224133" y="2365264"/>
                        <a:pt x="2226916" y="2365509"/>
                      </a:cubicBezTo>
                      <a:cubicBezTo>
                        <a:pt x="2233545" y="2369356"/>
                        <a:pt x="2241646" y="2364527"/>
                        <a:pt x="2248112" y="2369028"/>
                      </a:cubicBezTo>
                      <a:cubicBezTo>
                        <a:pt x="2250812" y="2369192"/>
                        <a:pt x="2253595" y="2369437"/>
                        <a:pt x="2256296" y="2369601"/>
                      </a:cubicBezTo>
                      <a:cubicBezTo>
                        <a:pt x="2262924" y="2373611"/>
                        <a:pt x="2271026" y="2368619"/>
                        <a:pt x="2277491" y="2373202"/>
                      </a:cubicBezTo>
                      <a:cubicBezTo>
                        <a:pt x="2288294" y="2375166"/>
                        <a:pt x="2299342" y="2376639"/>
                        <a:pt x="2309981" y="2379258"/>
                      </a:cubicBezTo>
                      <a:cubicBezTo>
                        <a:pt x="2441085" y="2411747"/>
                        <a:pt x="2570880" y="2449147"/>
                        <a:pt x="2699529" y="2489984"/>
                      </a:cubicBezTo>
                      <a:cubicBezTo>
                        <a:pt x="2835788" y="2533276"/>
                        <a:pt x="2971803" y="2577387"/>
                        <a:pt x="3107408" y="2622479"/>
                      </a:cubicBezTo>
                      <a:cubicBezTo>
                        <a:pt x="3321250" y="2693678"/>
                        <a:pt x="3534764" y="2765695"/>
                        <a:pt x="3753353" y="2821100"/>
                      </a:cubicBezTo>
                      <a:cubicBezTo>
                        <a:pt x="3814322" y="2836567"/>
                        <a:pt x="3875455" y="2851461"/>
                        <a:pt x="3937733" y="2860873"/>
                      </a:cubicBezTo>
                      <a:cubicBezTo>
                        <a:pt x="3944198" y="2865865"/>
                        <a:pt x="3952709" y="2860136"/>
                        <a:pt x="3959174" y="2864965"/>
                      </a:cubicBezTo>
                      <a:cubicBezTo>
                        <a:pt x="3976770" y="2871266"/>
                        <a:pt x="3995183" y="2872494"/>
                        <a:pt x="4013597" y="2873885"/>
                      </a:cubicBezTo>
                      <a:cubicBezTo>
                        <a:pt x="4020144" y="2878140"/>
                        <a:pt x="4028327" y="2872903"/>
                        <a:pt x="4034874" y="2877567"/>
                      </a:cubicBezTo>
                      <a:cubicBezTo>
                        <a:pt x="4037657" y="2877731"/>
                        <a:pt x="4040357" y="2877977"/>
                        <a:pt x="4043140" y="2878140"/>
                      </a:cubicBezTo>
                      <a:cubicBezTo>
                        <a:pt x="4049687" y="2882150"/>
                        <a:pt x="4057871" y="2877158"/>
                        <a:pt x="4064336" y="2881741"/>
                      </a:cubicBezTo>
                      <a:cubicBezTo>
                        <a:pt x="4067118" y="2881905"/>
                        <a:pt x="4069819" y="2882150"/>
                        <a:pt x="4072602" y="2882314"/>
                      </a:cubicBezTo>
                      <a:cubicBezTo>
                        <a:pt x="4080622" y="2886570"/>
                        <a:pt x="4090033" y="2881005"/>
                        <a:pt x="4097971" y="2885915"/>
                      </a:cubicBezTo>
                      <a:cubicBezTo>
                        <a:pt x="4100754" y="2886079"/>
                        <a:pt x="4103454" y="2886242"/>
                        <a:pt x="4106237" y="2886406"/>
                      </a:cubicBezTo>
                      <a:cubicBezTo>
                        <a:pt x="4115730" y="2890907"/>
                        <a:pt x="4126451" y="2885015"/>
                        <a:pt x="4135944" y="2890007"/>
                      </a:cubicBezTo>
                      <a:cubicBezTo>
                        <a:pt x="4138645" y="2890089"/>
                        <a:pt x="4141345" y="2890252"/>
                        <a:pt x="4144046" y="2890334"/>
                      </a:cubicBezTo>
                      <a:cubicBezTo>
                        <a:pt x="4156403" y="2895326"/>
                        <a:pt x="4169906" y="2888943"/>
                        <a:pt x="4182182" y="2894181"/>
                      </a:cubicBezTo>
                      <a:cubicBezTo>
                        <a:pt x="4186356" y="2894344"/>
                        <a:pt x="4190448" y="2894590"/>
                        <a:pt x="4194622" y="2894754"/>
                      </a:cubicBezTo>
                      <a:cubicBezTo>
                        <a:pt x="4212708" y="2899500"/>
                        <a:pt x="4231531" y="2893035"/>
                        <a:pt x="4249535" y="2898355"/>
                      </a:cubicBezTo>
                      <a:cubicBezTo>
                        <a:pt x="4256409" y="2898518"/>
                        <a:pt x="4263365" y="2898600"/>
                        <a:pt x="4270240" y="2898764"/>
                      </a:cubicBezTo>
                      <a:cubicBezTo>
                        <a:pt x="4302402" y="2901874"/>
                        <a:pt x="4334564" y="2901628"/>
                        <a:pt x="4366726" y="2898927"/>
                      </a:cubicBezTo>
                      <a:cubicBezTo>
                        <a:pt x="4373683" y="2898764"/>
                        <a:pt x="4380557" y="2898600"/>
                        <a:pt x="4387513" y="2898355"/>
                      </a:cubicBezTo>
                      <a:cubicBezTo>
                        <a:pt x="4402735" y="2893035"/>
                        <a:pt x="4418857" y="2899582"/>
                        <a:pt x="4434079" y="2894590"/>
                      </a:cubicBezTo>
                      <a:cubicBezTo>
                        <a:pt x="4438171" y="2894426"/>
                        <a:pt x="4442181" y="2894263"/>
                        <a:pt x="4446273" y="2894099"/>
                      </a:cubicBezTo>
                      <a:cubicBezTo>
                        <a:pt x="4454293" y="2889352"/>
                        <a:pt x="4463867" y="2894999"/>
                        <a:pt x="4471970" y="2890334"/>
                      </a:cubicBezTo>
                      <a:cubicBezTo>
                        <a:pt x="4474670" y="2890171"/>
                        <a:pt x="4477289" y="2890089"/>
                        <a:pt x="4479990" y="2889925"/>
                      </a:cubicBezTo>
                      <a:cubicBezTo>
                        <a:pt x="4486537" y="2885342"/>
                        <a:pt x="4494884" y="2890662"/>
                        <a:pt x="4501431" y="2886079"/>
                      </a:cubicBezTo>
                      <a:lnTo>
                        <a:pt x="4503395" y="2885751"/>
                      </a:lnTo>
                      <a:lnTo>
                        <a:pt x="4505441" y="2885833"/>
                      </a:lnTo>
                      <a:cubicBezTo>
                        <a:pt x="4511907" y="2881005"/>
                        <a:pt x="4520254" y="2886570"/>
                        <a:pt x="4526719" y="2881905"/>
                      </a:cubicBezTo>
                      <a:cubicBezTo>
                        <a:pt x="4550452" y="2876995"/>
                        <a:pt x="4574021" y="2871757"/>
                        <a:pt x="4597509" y="2865701"/>
                      </a:cubicBezTo>
                      <a:cubicBezTo>
                        <a:pt x="4736715" y="2829775"/>
                        <a:pt x="4863399" y="2765859"/>
                        <a:pt x="4985911" y="2692860"/>
                      </a:cubicBezTo>
                      <a:cubicBezTo>
                        <a:pt x="5072576" y="2641220"/>
                        <a:pt x="5156706" y="2585407"/>
                        <a:pt x="5238216" y="2525829"/>
                      </a:cubicBezTo>
                      <a:cubicBezTo>
                        <a:pt x="5311788" y="2471980"/>
                        <a:pt x="5386424" y="2419440"/>
                        <a:pt x="5458196" y="2363218"/>
                      </a:cubicBezTo>
                      <a:cubicBezTo>
                        <a:pt x="5544289" y="2295865"/>
                        <a:pt x="5629891" y="2227940"/>
                        <a:pt x="5712956" y="2156823"/>
                      </a:cubicBezTo>
                      <a:cubicBezTo>
                        <a:pt x="5775972" y="2102892"/>
                        <a:pt x="5839560" y="2049534"/>
                        <a:pt x="5900038" y="1992820"/>
                      </a:cubicBezTo>
                      <a:cubicBezTo>
                        <a:pt x="5945785" y="1949855"/>
                        <a:pt x="5992105" y="1907381"/>
                        <a:pt x="6034497" y="1860652"/>
                      </a:cubicBezTo>
                      <a:cubicBezTo>
                        <a:pt x="6085155" y="1804757"/>
                        <a:pt x="6133848" y="1747552"/>
                        <a:pt x="6175830" y="1684947"/>
                      </a:cubicBezTo>
                      <a:cubicBezTo>
                        <a:pt x="6266916" y="1548769"/>
                        <a:pt x="6337379" y="1401215"/>
                        <a:pt x="6409232" y="1254644"/>
                      </a:cubicBezTo>
                      <a:cubicBezTo>
                        <a:pt x="6495243" y="1079266"/>
                        <a:pt x="6578636" y="902660"/>
                        <a:pt x="6656873" y="723599"/>
                      </a:cubicBezTo>
                      <a:cubicBezTo>
                        <a:pt x="6702375" y="619501"/>
                        <a:pt x="6746239" y="514749"/>
                        <a:pt x="6785112" y="407951"/>
                      </a:cubicBezTo>
                      <a:cubicBezTo>
                        <a:pt x="6809909" y="339862"/>
                        <a:pt x="6829387" y="270382"/>
                        <a:pt x="6843708" y="199347"/>
                      </a:cubicBezTo>
                      <a:cubicBezTo>
                        <a:pt x="6847636" y="192636"/>
                        <a:pt x="6842808" y="184534"/>
                        <a:pt x="6847227" y="177905"/>
                      </a:cubicBezTo>
                      <a:cubicBezTo>
                        <a:pt x="6847391" y="173813"/>
                        <a:pt x="6847555" y="169803"/>
                        <a:pt x="6847718" y="165711"/>
                      </a:cubicBezTo>
                      <a:cubicBezTo>
                        <a:pt x="6850337" y="152290"/>
                        <a:pt x="6850091" y="138377"/>
                        <a:pt x="6847555" y="124465"/>
                      </a:cubicBezTo>
                      <a:close/>
                      <a:moveTo>
                        <a:pt x="3343755" y="1752217"/>
                      </a:moveTo>
                      <a:cubicBezTo>
                        <a:pt x="3342773" y="1752136"/>
                        <a:pt x="3341709" y="1752054"/>
                        <a:pt x="3340727" y="1752054"/>
                      </a:cubicBezTo>
                      <a:cubicBezTo>
                        <a:pt x="3340809" y="1751890"/>
                        <a:pt x="3340891" y="1751644"/>
                        <a:pt x="3340891" y="1751317"/>
                      </a:cubicBezTo>
                      <a:cubicBezTo>
                        <a:pt x="3341873" y="1751644"/>
                        <a:pt x="3342773" y="1751890"/>
                        <a:pt x="3343755" y="1752217"/>
                      </a:cubicBezTo>
                      <a:close/>
                      <a:moveTo>
                        <a:pt x="3022378" y="778676"/>
                      </a:moveTo>
                      <a:cubicBezTo>
                        <a:pt x="3022460" y="777857"/>
                        <a:pt x="3022460" y="777203"/>
                        <a:pt x="3022460" y="776548"/>
                      </a:cubicBezTo>
                      <a:cubicBezTo>
                        <a:pt x="3023524" y="776957"/>
                        <a:pt x="3024588" y="777203"/>
                        <a:pt x="3025734" y="777612"/>
                      </a:cubicBezTo>
                      <a:cubicBezTo>
                        <a:pt x="3024424" y="777857"/>
                        <a:pt x="3023442" y="778267"/>
                        <a:pt x="3022378" y="778676"/>
                      </a:cubicBezTo>
                      <a:close/>
                    </a:path>
                  </a:pathLst>
                </a:custGeom>
                <a:solidFill>
                  <a:srgbClr val="F9C9A9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71178BD7-FFBA-4BF6-B195-F8A9409660CB}"/>
                    </a:ext>
                  </a:extLst>
                </p:cNvPr>
                <p:cNvSpPr/>
                <p:nvPr/>
              </p:nvSpPr>
              <p:spPr>
                <a:xfrm>
                  <a:off x="3917789" y="4209406"/>
                  <a:ext cx="1170869" cy="1536787"/>
                </a:xfrm>
                <a:custGeom>
                  <a:avLst/>
                  <a:gdLst>
                    <a:gd name="connsiteX0" fmla="*/ 167276 w 1511513"/>
                    <a:gd name="connsiteY0" fmla="*/ 1679535 h 1983889"/>
                    <a:gd name="connsiteX1" fmla="*/ 257379 w 1511513"/>
                    <a:gd name="connsiteY1" fmla="*/ 1587222 h 1983889"/>
                    <a:gd name="connsiteX2" fmla="*/ 398795 w 1511513"/>
                    <a:gd name="connsiteY2" fmla="*/ 1386638 h 1983889"/>
                    <a:gd name="connsiteX3" fmla="*/ 548395 w 1511513"/>
                    <a:gd name="connsiteY3" fmla="*/ 1128112 h 1983889"/>
                    <a:gd name="connsiteX4" fmla="*/ 665750 w 1511513"/>
                    <a:gd name="connsiteY4" fmla="*/ 891765 h 1983889"/>
                    <a:gd name="connsiteX5" fmla="*/ 850866 w 1511513"/>
                    <a:gd name="connsiteY5" fmla="*/ 500172 h 1983889"/>
                    <a:gd name="connsiteX6" fmla="*/ 1019207 w 1511513"/>
                    <a:gd name="connsiteY6" fmla="*/ 163982 h 1983889"/>
                    <a:gd name="connsiteX7" fmla="*/ 1070682 w 1511513"/>
                    <a:gd name="connsiteY7" fmla="*/ 98267 h 1983889"/>
                    <a:gd name="connsiteX8" fmla="*/ 1240168 w 1511513"/>
                    <a:gd name="connsiteY8" fmla="*/ 6363 h 1983889"/>
                    <a:gd name="connsiteX9" fmla="*/ 1261692 w 1511513"/>
                    <a:gd name="connsiteY9" fmla="*/ 2680 h 1983889"/>
                    <a:gd name="connsiteX10" fmla="*/ 1269548 w 1511513"/>
                    <a:gd name="connsiteY10" fmla="*/ 2271 h 1983889"/>
                    <a:gd name="connsiteX11" fmla="*/ 1323970 w 1511513"/>
                    <a:gd name="connsiteY11" fmla="*/ 2026 h 1983889"/>
                    <a:gd name="connsiteX12" fmla="*/ 1413337 w 1511513"/>
                    <a:gd name="connsiteY12" fmla="*/ 27804 h 1983889"/>
                    <a:gd name="connsiteX13" fmla="*/ 1505323 w 1511513"/>
                    <a:gd name="connsiteY13" fmla="*/ 146224 h 1983889"/>
                    <a:gd name="connsiteX14" fmla="*/ 1509251 w 1511513"/>
                    <a:gd name="connsiteY14" fmla="*/ 158090 h 1983889"/>
                    <a:gd name="connsiteX15" fmla="*/ 1508433 w 1511513"/>
                    <a:gd name="connsiteY15" fmla="*/ 204083 h 1983889"/>
                    <a:gd name="connsiteX16" fmla="*/ 1444681 w 1511513"/>
                    <a:gd name="connsiteY16" fmla="*/ 282156 h 1983889"/>
                    <a:gd name="connsiteX17" fmla="*/ 1335755 w 1511513"/>
                    <a:gd name="connsiteY17" fmla="*/ 397793 h 1983889"/>
                    <a:gd name="connsiteX18" fmla="*/ 1172816 w 1511513"/>
                    <a:gd name="connsiteY18" fmla="*/ 620555 h 1983889"/>
                    <a:gd name="connsiteX19" fmla="*/ 939415 w 1511513"/>
                    <a:gd name="connsiteY19" fmla="*/ 1003146 h 1983889"/>
                    <a:gd name="connsiteX20" fmla="*/ 735721 w 1511513"/>
                    <a:gd name="connsiteY20" fmla="*/ 1337617 h 1983889"/>
                    <a:gd name="connsiteX21" fmla="*/ 556005 w 1511513"/>
                    <a:gd name="connsiteY21" fmla="*/ 1586976 h 1983889"/>
                    <a:gd name="connsiteX22" fmla="*/ 295025 w 1511513"/>
                    <a:gd name="connsiteY22" fmla="*/ 1828234 h 1983889"/>
                    <a:gd name="connsiteX23" fmla="*/ 47466 w 1511513"/>
                    <a:gd name="connsiteY23" fmla="*/ 1972514 h 1983889"/>
                    <a:gd name="connsiteX24" fmla="*/ 16040 w 1511513"/>
                    <a:gd name="connsiteY24" fmla="*/ 1983889 h 1983889"/>
                    <a:gd name="connsiteX25" fmla="*/ 0 w 1511513"/>
                    <a:gd name="connsiteY25" fmla="*/ 1981352 h 1983889"/>
                    <a:gd name="connsiteX26" fmla="*/ 60723 w 1511513"/>
                    <a:gd name="connsiteY26" fmla="*/ 1928976 h 1983889"/>
                    <a:gd name="connsiteX27" fmla="*/ 162120 w 1511513"/>
                    <a:gd name="connsiteY27" fmla="*/ 1718326 h 1983889"/>
                    <a:gd name="connsiteX28" fmla="*/ 167276 w 1511513"/>
                    <a:gd name="connsiteY28" fmla="*/ 1679535 h 1983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11513" h="1983889">
                      <a:moveTo>
                        <a:pt x="167276" y="1679535"/>
                      </a:moveTo>
                      <a:cubicBezTo>
                        <a:pt x="201321" y="1643445"/>
                        <a:pt x="229064" y="1620693"/>
                        <a:pt x="257379" y="1587222"/>
                      </a:cubicBezTo>
                      <a:cubicBezTo>
                        <a:pt x="310001" y="1524861"/>
                        <a:pt x="354684" y="1455299"/>
                        <a:pt x="398795" y="1386638"/>
                      </a:cubicBezTo>
                      <a:cubicBezTo>
                        <a:pt x="452726" y="1302590"/>
                        <a:pt x="501174" y="1216170"/>
                        <a:pt x="548395" y="1128112"/>
                      </a:cubicBezTo>
                      <a:cubicBezTo>
                        <a:pt x="590705" y="1049139"/>
                        <a:pt x="627613" y="972703"/>
                        <a:pt x="665750" y="891765"/>
                      </a:cubicBezTo>
                      <a:cubicBezTo>
                        <a:pt x="726801" y="762216"/>
                        <a:pt x="790061" y="629803"/>
                        <a:pt x="850866" y="500172"/>
                      </a:cubicBezTo>
                      <a:cubicBezTo>
                        <a:pt x="904552" y="385681"/>
                        <a:pt x="949645" y="270290"/>
                        <a:pt x="1019207" y="163982"/>
                      </a:cubicBezTo>
                      <a:cubicBezTo>
                        <a:pt x="1024690" y="155635"/>
                        <a:pt x="1058162" y="111770"/>
                        <a:pt x="1070682" y="98267"/>
                      </a:cubicBezTo>
                      <a:cubicBezTo>
                        <a:pt x="1117085" y="48018"/>
                        <a:pt x="1174125" y="19375"/>
                        <a:pt x="1240168" y="6363"/>
                      </a:cubicBezTo>
                      <a:cubicBezTo>
                        <a:pt x="1246797" y="2026"/>
                        <a:pt x="1255063" y="7181"/>
                        <a:pt x="1261692" y="2680"/>
                      </a:cubicBezTo>
                      <a:cubicBezTo>
                        <a:pt x="1264311" y="2517"/>
                        <a:pt x="1266930" y="2435"/>
                        <a:pt x="1269548" y="2271"/>
                      </a:cubicBezTo>
                      <a:cubicBezTo>
                        <a:pt x="1287716" y="-839"/>
                        <a:pt x="1305802" y="-593"/>
                        <a:pt x="1323970" y="2026"/>
                      </a:cubicBezTo>
                      <a:cubicBezTo>
                        <a:pt x="1354496" y="8081"/>
                        <a:pt x="1385103" y="12910"/>
                        <a:pt x="1413337" y="27804"/>
                      </a:cubicBezTo>
                      <a:cubicBezTo>
                        <a:pt x="1462194" y="53583"/>
                        <a:pt x="1495993" y="90083"/>
                        <a:pt x="1505323" y="146224"/>
                      </a:cubicBezTo>
                      <a:cubicBezTo>
                        <a:pt x="1505977" y="150315"/>
                        <a:pt x="1507942" y="154162"/>
                        <a:pt x="1509251" y="158090"/>
                      </a:cubicBezTo>
                      <a:cubicBezTo>
                        <a:pt x="1511788" y="173475"/>
                        <a:pt x="1513016" y="188861"/>
                        <a:pt x="1508433" y="204083"/>
                      </a:cubicBezTo>
                      <a:cubicBezTo>
                        <a:pt x="1505404" y="244838"/>
                        <a:pt x="1470296" y="260632"/>
                        <a:pt x="1444681" y="282156"/>
                      </a:cubicBezTo>
                      <a:cubicBezTo>
                        <a:pt x="1403680" y="316609"/>
                        <a:pt x="1369554" y="357201"/>
                        <a:pt x="1335755" y="397793"/>
                      </a:cubicBezTo>
                      <a:cubicBezTo>
                        <a:pt x="1276832" y="468582"/>
                        <a:pt x="1223146" y="543382"/>
                        <a:pt x="1172816" y="620555"/>
                      </a:cubicBezTo>
                      <a:cubicBezTo>
                        <a:pt x="1091142" y="745685"/>
                        <a:pt x="1015361" y="874415"/>
                        <a:pt x="939415" y="1003146"/>
                      </a:cubicBezTo>
                      <a:cubicBezTo>
                        <a:pt x="873045" y="1115591"/>
                        <a:pt x="805774" y="1227381"/>
                        <a:pt x="735721" y="1337617"/>
                      </a:cubicBezTo>
                      <a:cubicBezTo>
                        <a:pt x="680644" y="1424365"/>
                        <a:pt x="621148" y="1507758"/>
                        <a:pt x="556005" y="1586976"/>
                      </a:cubicBezTo>
                      <a:cubicBezTo>
                        <a:pt x="479978" y="1679453"/>
                        <a:pt x="392739" y="1758181"/>
                        <a:pt x="295025" y="1828234"/>
                      </a:cubicBezTo>
                      <a:cubicBezTo>
                        <a:pt x="216297" y="1884702"/>
                        <a:pt x="134705" y="1930940"/>
                        <a:pt x="47466" y="1972514"/>
                      </a:cubicBezTo>
                      <a:cubicBezTo>
                        <a:pt x="38054" y="1977015"/>
                        <a:pt x="25860" y="1980370"/>
                        <a:pt x="16040" y="1983889"/>
                      </a:cubicBezTo>
                      <a:cubicBezTo>
                        <a:pt x="-7775" y="1981598"/>
                        <a:pt x="7120" y="1984707"/>
                        <a:pt x="0" y="1981352"/>
                      </a:cubicBezTo>
                      <a:cubicBezTo>
                        <a:pt x="18577" y="1969731"/>
                        <a:pt x="49921" y="1939861"/>
                        <a:pt x="60723" y="1928976"/>
                      </a:cubicBezTo>
                      <a:cubicBezTo>
                        <a:pt x="118501" y="1870708"/>
                        <a:pt x="149026" y="1798281"/>
                        <a:pt x="162120" y="1718326"/>
                      </a:cubicBezTo>
                      <a:cubicBezTo>
                        <a:pt x="163921" y="1707114"/>
                        <a:pt x="165394" y="1692138"/>
                        <a:pt x="167276" y="1679535"/>
                      </a:cubicBezTo>
                      <a:close/>
                    </a:path>
                  </a:pathLst>
                </a:custGeom>
                <a:solidFill>
                  <a:srgbClr val="E1AF8E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1C8FB3BC-AD28-49A9-B70C-7233F6E1BF27}"/>
                    </a:ext>
                  </a:extLst>
                </p:cNvPr>
                <p:cNvSpPr/>
                <p:nvPr/>
              </p:nvSpPr>
              <p:spPr>
                <a:xfrm>
                  <a:off x="2577888" y="5707316"/>
                  <a:ext cx="1352389" cy="179258"/>
                </a:xfrm>
                <a:custGeom>
                  <a:avLst/>
                  <a:gdLst>
                    <a:gd name="connsiteX0" fmla="*/ 12930 w 1745843"/>
                    <a:gd name="connsiteY0" fmla="*/ 20 h 231410"/>
                    <a:gd name="connsiteX1" fmla="*/ 304518 w 1745843"/>
                    <a:gd name="connsiteY1" fmla="*/ 11641 h 231410"/>
                    <a:gd name="connsiteX2" fmla="*/ 959956 w 1745843"/>
                    <a:gd name="connsiteY2" fmla="*/ 125478 h 231410"/>
                    <a:gd name="connsiteX3" fmla="*/ 1207516 w 1745843"/>
                    <a:gd name="connsiteY3" fmla="*/ 154612 h 231410"/>
                    <a:gd name="connsiteX4" fmla="*/ 1581923 w 1745843"/>
                    <a:gd name="connsiteY4" fmla="*/ 115739 h 231410"/>
                    <a:gd name="connsiteX5" fmla="*/ 1729804 w 1745843"/>
                    <a:gd name="connsiteY5" fmla="*/ 47323 h 231410"/>
                    <a:gd name="connsiteX6" fmla="*/ 1745844 w 1745843"/>
                    <a:gd name="connsiteY6" fmla="*/ 49860 h 231410"/>
                    <a:gd name="connsiteX7" fmla="*/ 1647066 w 1745843"/>
                    <a:gd name="connsiteY7" fmla="*/ 132843 h 231410"/>
                    <a:gd name="connsiteX8" fmla="*/ 1440262 w 1745843"/>
                    <a:gd name="connsiteY8" fmla="*/ 211325 h 231410"/>
                    <a:gd name="connsiteX9" fmla="*/ 1272822 w 1745843"/>
                    <a:gd name="connsiteY9" fmla="*/ 231294 h 231410"/>
                    <a:gd name="connsiteX10" fmla="*/ 1092697 w 1745843"/>
                    <a:gd name="connsiteY10" fmla="*/ 226956 h 231410"/>
                    <a:gd name="connsiteX11" fmla="*/ 802419 w 1745843"/>
                    <a:gd name="connsiteY11" fmla="*/ 182764 h 231410"/>
                    <a:gd name="connsiteX12" fmla="*/ 338563 w 1745843"/>
                    <a:gd name="connsiteY12" fmla="*/ 66063 h 231410"/>
                    <a:gd name="connsiteX13" fmla="*/ 0 w 1745843"/>
                    <a:gd name="connsiteY13" fmla="*/ 3785 h 231410"/>
                    <a:gd name="connsiteX14" fmla="*/ 12930 w 1745843"/>
                    <a:gd name="connsiteY14" fmla="*/ 20 h 231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745843" h="231410">
                      <a:moveTo>
                        <a:pt x="12930" y="20"/>
                      </a:moveTo>
                      <a:cubicBezTo>
                        <a:pt x="29707" y="20"/>
                        <a:pt x="292733" y="10086"/>
                        <a:pt x="304518" y="11641"/>
                      </a:cubicBezTo>
                      <a:cubicBezTo>
                        <a:pt x="525152" y="37502"/>
                        <a:pt x="740713" y="92252"/>
                        <a:pt x="959956" y="125478"/>
                      </a:cubicBezTo>
                      <a:cubicBezTo>
                        <a:pt x="1041548" y="137835"/>
                        <a:pt x="1124941" y="149865"/>
                        <a:pt x="1207516" y="154612"/>
                      </a:cubicBezTo>
                      <a:cubicBezTo>
                        <a:pt x="1333954" y="161814"/>
                        <a:pt x="1460394" y="150111"/>
                        <a:pt x="1581923" y="115739"/>
                      </a:cubicBezTo>
                      <a:cubicBezTo>
                        <a:pt x="1597636" y="111320"/>
                        <a:pt x="1683893" y="75720"/>
                        <a:pt x="1729804" y="47323"/>
                      </a:cubicBezTo>
                      <a:cubicBezTo>
                        <a:pt x="1737415" y="50678"/>
                        <a:pt x="1743225" y="49778"/>
                        <a:pt x="1745844" y="49860"/>
                      </a:cubicBezTo>
                      <a:cubicBezTo>
                        <a:pt x="1726039" y="82431"/>
                        <a:pt x="1679637" y="115002"/>
                        <a:pt x="1647066" y="132843"/>
                      </a:cubicBezTo>
                      <a:cubicBezTo>
                        <a:pt x="1581841" y="168606"/>
                        <a:pt x="1513179" y="195858"/>
                        <a:pt x="1440262" y="211325"/>
                      </a:cubicBezTo>
                      <a:cubicBezTo>
                        <a:pt x="1385103" y="223028"/>
                        <a:pt x="1329453" y="231539"/>
                        <a:pt x="1272822" y="231294"/>
                      </a:cubicBezTo>
                      <a:cubicBezTo>
                        <a:pt x="1212753" y="231048"/>
                        <a:pt x="1152602" y="233013"/>
                        <a:pt x="1092697" y="226956"/>
                      </a:cubicBezTo>
                      <a:cubicBezTo>
                        <a:pt x="995229" y="217054"/>
                        <a:pt x="898332" y="203305"/>
                        <a:pt x="802419" y="182764"/>
                      </a:cubicBezTo>
                      <a:cubicBezTo>
                        <a:pt x="646436" y="149374"/>
                        <a:pt x="493972" y="101745"/>
                        <a:pt x="338563" y="66063"/>
                      </a:cubicBezTo>
                      <a:cubicBezTo>
                        <a:pt x="237657" y="42903"/>
                        <a:pt x="11703" y="3785"/>
                        <a:pt x="0" y="3785"/>
                      </a:cubicBezTo>
                      <a:cubicBezTo>
                        <a:pt x="3437" y="-2517"/>
                        <a:pt x="8838" y="1248"/>
                        <a:pt x="12930" y="20"/>
                      </a:cubicBezTo>
                      <a:close/>
                    </a:path>
                  </a:pathLst>
                </a:custGeom>
                <a:solidFill>
                  <a:srgbClr val="DAB299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8C0F5F2-EA4C-4F20-8064-534535322FBD}"/>
                    </a:ext>
                  </a:extLst>
                </p:cNvPr>
                <p:cNvSpPr/>
                <p:nvPr/>
              </p:nvSpPr>
              <p:spPr>
                <a:xfrm>
                  <a:off x="3497454" y="5324995"/>
                  <a:ext cx="497880" cy="421593"/>
                </a:xfrm>
                <a:custGeom>
                  <a:avLst/>
                  <a:gdLst>
                    <a:gd name="connsiteX0" fmla="*/ 642220 w 642730"/>
                    <a:gd name="connsiteY0" fmla="*/ 230627 h 544248"/>
                    <a:gd name="connsiteX1" fmla="*/ 573313 w 642730"/>
                    <a:gd name="connsiteY1" fmla="*/ 400686 h 544248"/>
                    <a:gd name="connsiteX2" fmla="*/ 303658 w 642730"/>
                    <a:gd name="connsiteY2" fmla="*/ 536864 h 544248"/>
                    <a:gd name="connsiteX3" fmla="*/ 132617 w 642730"/>
                    <a:gd name="connsiteY3" fmla="*/ 528762 h 544248"/>
                    <a:gd name="connsiteX4" fmla="*/ 41204 w 642730"/>
                    <a:gd name="connsiteY4" fmla="*/ 439886 h 544248"/>
                    <a:gd name="connsiteX5" fmla="*/ 1513 w 642730"/>
                    <a:gd name="connsiteY5" fmla="*/ 258861 h 544248"/>
                    <a:gd name="connsiteX6" fmla="*/ 24755 w 642730"/>
                    <a:gd name="connsiteY6" fmla="*/ 48293 h 544248"/>
                    <a:gd name="connsiteX7" fmla="*/ 87279 w 642730"/>
                    <a:gd name="connsiteY7" fmla="*/ 6392 h 544248"/>
                    <a:gd name="connsiteX8" fmla="*/ 225093 w 642730"/>
                    <a:gd name="connsiteY8" fmla="*/ 8 h 544248"/>
                    <a:gd name="connsiteX9" fmla="*/ 494503 w 642730"/>
                    <a:gd name="connsiteY9" fmla="*/ 50666 h 544248"/>
                    <a:gd name="connsiteX10" fmla="*/ 581333 w 642730"/>
                    <a:gd name="connsiteY10" fmla="*/ 100424 h 544248"/>
                    <a:gd name="connsiteX11" fmla="*/ 642220 w 642730"/>
                    <a:gd name="connsiteY11" fmla="*/ 230627 h 544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42730" h="544248">
                      <a:moveTo>
                        <a:pt x="642220" y="230627"/>
                      </a:moveTo>
                      <a:cubicBezTo>
                        <a:pt x="643939" y="301744"/>
                        <a:pt x="614477" y="354448"/>
                        <a:pt x="573313" y="400686"/>
                      </a:cubicBezTo>
                      <a:cubicBezTo>
                        <a:pt x="501705" y="481214"/>
                        <a:pt x="406773" y="517468"/>
                        <a:pt x="303658" y="536864"/>
                      </a:cubicBezTo>
                      <a:cubicBezTo>
                        <a:pt x="245962" y="547748"/>
                        <a:pt x="188921" y="547830"/>
                        <a:pt x="132617" y="528762"/>
                      </a:cubicBezTo>
                      <a:cubicBezTo>
                        <a:pt x="87934" y="513622"/>
                        <a:pt x="56917" y="483915"/>
                        <a:pt x="41204" y="439886"/>
                      </a:cubicBezTo>
                      <a:cubicBezTo>
                        <a:pt x="20336" y="381291"/>
                        <a:pt x="7078" y="321303"/>
                        <a:pt x="1513" y="258861"/>
                      </a:cubicBezTo>
                      <a:cubicBezTo>
                        <a:pt x="-4871" y="186516"/>
                        <a:pt x="10106" y="117609"/>
                        <a:pt x="24755" y="48293"/>
                      </a:cubicBezTo>
                      <a:cubicBezTo>
                        <a:pt x="31547" y="15885"/>
                        <a:pt x="43823" y="10484"/>
                        <a:pt x="87279" y="6392"/>
                      </a:cubicBezTo>
                      <a:cubicBezTo>
                        <a:pt x="133190" y="2054"/>
                        <a:pt x="179428" y="-155"/>
                        <a:pt x="225093" y="8"/>
                      </a:cubicBezTo>
                      <a:cubicBezTo>
                        <a:pt x="317406" y="254"/>
                        <a:pt x="408165" y="14903"/>
                        <a:pt x="494503" y="50666"/>
                      </a:cubicBezTo>
                      <a:cubicBezTo>
                        <a:pt x="525683" y="63597"/>
                        <a:pt x="556045" y="78163"/>
                        <a:pt x="581333" y="100424"/>
                      </a:cubicBezTo>
                      <a:cubicBezTo>
                        <a:pt x="622006" y="136268"/>
                        <a:pt x="646639" y="180215"/>
                        <a:pt x="642220" y="230627"/>
                      </a:cubicBezTo>
                      <a:close/>
                    </a:path>
                  </a:pathLst>
                </a:custGeom>
                <a:solidFill>
                  <a:srgbClr val="FEE5D5"/>
                </a:solidFill>
                <a:ln w="81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004437-609E-46B2-AC49-C64C66E33EF6}"/>
              </a:ext>
            </a:extLst>
          </p:cNvPr>
          <p:cNvGrpSpPr/>
          <p:nvPr/>
        </p:nvGrpSpPr>
        <p:grpSpPr>
          <a:xfrm>
            <a:off x="3937346" y="4320643"/>
            <a:ext cx="2381142" cy="1090408"/>
            <a:chOff x="3937346" y="4320643"/>
            <a:chExt cx="2381142" cy="10904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0DB826-0AF3-4278-BC86-C9BAD70065C9}"/>
                </a:ext>
              </a:extLst>
            </p:cNvPr>
            <p:cNvGrpSpPr/>
            <p:nvPr/>
          </p:nvGrpSpPr>
          <p:grpSpPr>
            <a:xfrm>
              <a:off x="3937346" y="4320643"/>
              <a:ext cx="2372919" cy="358073"/>
              <a:chOff x="8082213" y="4706509"/>
              <a:chExt cx="3183338" cy="35807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6076B5-ECBF-40B1-AF95-1DAB1BC0109C}"/>
                  </a:ext>
                </a:extLst>
              </p:cNvPr>
              <p:cNvSpPr txBox="1"/>
              <p:nvPr/>
            </p:nvSpPr>
            <p:spPr>
              <a:xfrm>
                <a:off x="8114506" y="4758115"/>
                <a:ext cx="3151045" cy="306467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A9700A-7DCE-4425-8ABB-3BC22D8CD1B4}"/>
                  </a:ext>
                </a:extLst>
              </p:cNvPr>
              <p:cNvSpPr txBox="1"/>
              <p:nvPr/>
            </p:nvSpPr>
            <p:spPr>
              <a:xfrm>
                <a:off x="8082213" y="4706509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Real-Time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E8AD8B-B896-4B2E-AA96-148A57FC7E62}"/>
                </a:ext>
              </a:extLst>
            </p:cNvPr>
            <p:cNvSpPr txBox="1"/>
            <p:nvPr/>
          </p:nvSpPr>
          <p:spPr>
            <a:xfrm>
              <a:off x="3969640" y="4764720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is in real-time giving you active insight and giving autonomy instantly.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7F2952-1217-472B-97C5-202883E38210}"/>
              </a:ext>
            </a:extLst>
          </p:cNvPr>
          <p:cNvGrpSpPr/>
          <p:nvPr/>
        </p:nvGrpSpPr>
        <p:grpSpPr>
          <a:xfrm>
            <a:off x="3937346" y="1720430"/>
            <a:ext cx="2381142" cy="1090408"/>
            <a:chOff x="3937346" y="1720430"/>
            <a:chExt cx="2381142" cy="109040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D73877C-AF9B-488D-BDB3-BDFAC8939DE0}"/>
                </a:ext>
              </a:extLst>
            </p:cNvPr>
            <p:cNvGrpSpPr/>
            <p:nvPr/>
          </p:nvGrpSpPr>
          <p:grpSpPr>
            <a:xfrm>
              <a:off x="3937346" y="1720430"/>
              <a:ext cx="2372919" cy="358073"/>
              <a:chOff x="8082213" y="1735109"/>
              <a:chExt cx="3183338" cy="35807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A78B17C-56F2-4576-BEF3-EDF0D043945E}"/>
                  </a:ext>
                </a:extLst>
              </p:cNvPr>
              <p:cNvSpPr txBox="1"/>
              <p:nvPr/>
            </p:nvSpPr>
            <p:spPr>
              <a:xfrm>
                <a:off x="8114506" y="1786715"/>
                <a:ext cx="3151045" cy="306467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2FE38A-9AD9-4537-A4D7-7B3F2EEEDE48}"/>
                  </a:ext>
                </a:extLst>
              </p:cNvPr>
              <p:cNvSpPr txBox="1"/>
              <p:nvPr/>
            </p:nvSpPr>
            <p:spPr>
              <a:xfrm>
                <a:off x="8082213" y="1735109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Easy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84557B-CB54-4706-8EBC-7786677BCFB1}"/>
                </a:ext>
              </a:extLst>
            </p:cNvPr>
            <p:cNvSpPr txBox="1"/>
            <p:nvPr/>
          </p:nvSpPr>
          <p:spPr>
            <a:xfrm>
              <a:off x="3969640" y="2164507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greenhouse is simple to build and even simpler to connect.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404BA5-8FC8-4173-B75E-C6F135396F9D}"/>
              </a:ext>
            </a:extLst>
          </p:cNvPr>
          <p:cNvGrpSpPr/>
          <p:nvPr/>
        </p:nvGrpSpPr>
        <p:grpSpPr>
          <a:xfrm>
            <a:off x="862040" y="4320645"/>
            <a:ext cx="2381142" cy="1090408"/>
            <a:chOff x="862040" y="4320645"/>
            <a:chExt cx="2381142" cy="109040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11638F-2B23-441A-A9F3-547AEEF8AD47}"/>
                </a:ext>
              </a:extLst>
            </p:cNvPr>
            <p:cNvGrpSpPr/>
            <p:nvPr/>
          </p:nvGrpSpPr>
          <p:grpSpPr>
            <a:xfrm>
              <a:off x="862040" y="4320645"/>
              <a:ext cx="2372919" cy="358073"/>
              <a:chOff x="869475" y="4706511"/>
              <a:chExt cx="3183338" cy="35807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DDBEC5-D54C-4B53-9F9F-0A2D32F0FE34}"/>
                  </a:ext>
                </a:extLst>
              </p:cNvPr>
              <p:cNvSpPr txBox="1"/>
              <p:nvPr/>
            </p:nvSpPr>
            <p:spPr>
              <a:xfrm>
                <a:off x="901768" y="4758117"/>
                <a:ext cx="3151045" cy="30646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4DB242-84C7-4E15-AD8C-C26DE30CE20B}"/>
                  </a:ext>
                </a:extLst>
              </p:cNvPr>
              <p:cNvSpPr txBox="1"/>
              <p:nvPr/>
            </p:nvSpPr>
            <p:spPr>
              <a:xfrm>
                <a:off x="869475" y="4706511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Modular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AF3983-EF36-449B-85E9-7F0E42853F87}"/>
                </a:ext>
              </a:extLst>
            </p:cNvPr>
            <p:cNvSpPr txBox="1"/>
            <p:nvPr/>
          </p:nvSpPr>
          <p:spPr>
            <a:xfrm>
              <a:off x="894334" y="4764722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If a single system is not enough you can add new ones all the time, the app is built that way.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F8A768-C064-4CAD-BD21-FA95C3C2AAED}"/>
              </a:ext>
            </a:extLst>
          </p:cNvPr>
          <p:cNvGrpSpPr/>
          <p:nvPr/>
        </p:nvGrpSpPr>
        <p:grpSpPr>
          <a:xfrm>
            <a:off x="862040" y="1720432"/>
            <a:ext cx="2381142" cy="1090408"/>
            <a:chOff x="862040" y="1720432"/>
            <a:chExt cx="2381142" cy="109040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0066B2-2EB6-4684-8CE6-8C80F756A108}"/>
                </a:ext>
              </a:extLst>
            </p:cNvPr>
            <p:cNvGrpSpPr/>
            <p:nvPr/>
          </p:nvGrpSpPr>
          <p:grpSpPr>
            <a:xfrm>
              <a:off x="862040" y="1720432"/>
              <a:ext cx="2372919" cy="358073"/>
              <a:chOff x="869475" y="1735111"/>
              <a:chExt cx="3183338" cy="35807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69435E-7D7E-467E-A953-0D8ED57A7B40}"/>
                  </a:ext>
                </a:extLst>
              </p:cNvPr>
              <p:cNvSpPr txBox="1"/>
              <p:nvPr/>
            </p:nvSpPr>
            <p:spPr>
              <a:xfrm>
                <a:off x="901768" y="1786717"/>
                <a:ext cx="3151045" cy="30646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EEA800-F2F9-4EC2-B3A0-0A50C8054F26}"/>
                  </a:ext>
                </a:extLst>
              </p:cNvPr>
              <p:cNvSpPr txBox="1"/>
              <p:nvPr/>
            </p:nvSpPr>
            <p:spPr>
              <a:xfrm>
                <a:off x="869475" y="1735111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1"/>
                    </a:solidFill>
                    <a:cs typeface="Arial" pitchFamily="34" charset="0"/>
                  </a:rPr>
                  <a:t>Cheap</a:t>
                </a:r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556D6B-BB6F-4C43-9187-ECDF315B00E0}"/>
                </a:ext>
              </a:extLst>
            </p:cNvPr>
            <p:cNvSpPr txBox="1"/>
            <p:nvPr/>
          </p:nvSpPr>
          <p:spPr>
            <a:xfrm>
              <a:off x="894334" y="2164509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Our system is cheap to build costing less then R1500 per greenhouse.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65E5590-9B4F-496A-829E-73571D40BA90}"/>
              </a:ext>
            </a:extLst>
          </p:cNvPr>
          <p:cNvSpPr/>
          <p:nvPr/>
        </p:nvSpPr>
        <p:spPr>
          <a:xfrm>
            <a:off x="8567863" y="4099660"/>
            <a:ext cx="836305" cy="840006"/>
          </a:xfrm>
          <a:custGeom>
            <a:avLst/>
            <a:gdLst>
              <a:gd name="connsiteX0" fmla="*/ 466711 w 1037961"/>
              <a:gd name="connsiteY0" fmla="*/ 738588 h 1042554"/>
              <a:gd name="connsiteX1" fmla="*/ 495415 w 1037961"/>
              <a:gd name="connsiteY1" fmla="*/ 763361 h 1042554"/>
              <a:gd name="connsiteX2" fmla="*/ 498102 w 1037961"/>
              <a:gd name="connsiteY2" fmla="*/ 962920 h 1042554"/>
              <a:gd name="connsiteX3" fmla="*/ 473985 w 1037961"/>
              <a:gd name="connsiteY3" fmla="*/ 993066 h 1042554"/>
              <a:gd name="connsiteX4" fmla="*/ 271215 w 1037961"/>
              <a:gd name="connsiteY4" fmla="*/ 990117 h 1042554"/>
              <a:gd name="connsiteX5" fmla="*/ 171338 w 1037961"/>
              <a:gd name="connsiteY5" fmla="*/ 870055 h 1042554"/>
              <a:gd name="connsiteX6" fmla="*/ 316173 w 1037961"/>
              <a:gd name="connsiteY6" fmla="*/ 739178 h 1042554"/>
              <a:gd name="connsiteX7" fmla="*/ 466711 w 1037961"/>
              <a:gd name="connsiteY7" fmla="*/ 738588 h 1042554"/>
              <a:gd name="connsiteX8" fmla="*/ 671776 w 1037961"/>
              <a:gd name="connsiteY8" fmla="*/ 654508 h 1042554"/>
              <a:gd name="connsiteX9" fmla="*/ 676625 w 1037961"/>
              <a:gd name="connsiteY9" fmla="*/ 674431 h 1042554"/>
              <a:gd name="connsiteX10" fmla="*/ 727482 w 1037961"/>
              <a:gd name="connsiteY10" fmla="*/ 725550 h 1042554"/>
              <a:gd name="connsiteX11" fmla="*/ 848003 w 1037961"/>
              <a:gd name="connsiteY11" fmla="*/ 736166 h 1042554"/>
              <a:gd name="connsiteX12" fmla="*/ 1011321 w 1037961"/>
              <a:gd name="connsiteY12" fmla="*/ 711132 h 1042554"/>
              <a:gd name="connsiteX13" fmla="*/ 847086 w 1037961"/>
              <a:gd name="connsiteY13" fmla="*/ 951256 h 1042554"/>
              <a:gd name="connsiteX14" fmla="*/ 785416 w 1037961"/>
              <a:gd name="connsiteY14" fmla="*/ 980224 h 1042554"/>
              <a:gd name="connsiteX15" fmla="*/ 681017 w 1037961"/>
              <a:gd name="connsiteY15" fmla="*/ 972360 h 1042554"/>
              <a:gd name="connsiteX16" fmla="*/ 650476 w 1037961"/>
              <a:gd name="connsiteY16" fmla="*/ 999098 h 1042554"/>
              <a:gd name="connsiteX17" fmla="*/ 647462 w 1037961"/>
              <a:gd name="connsiteY17" fmla="*/ 1042418 h 1042554"/>
              <a:gd name="connsiteX18" fmla="*/ 632454 w 1037961"/>
              <a:gd name="connsiteY18" fmla="*/ 1030228 h 1042554"/>
              <a:gd name="connsiteX19" fmla="*/ 546012 w 1037961"/>
              <a:gd name="connsiteY19" fmla="*/ 857867 h 1042554"/>
              <a:gd name="connsiteX20" fmla="*/ 548174 w 1037961"/>
              <a:gd name="connsiteY20" fmla="*/ 815859 h 1042554"/>
              <a:gd name="connsiteX21" fmla="*/ 655129 w 1037961"/>
              <a:gd name="connsiteY21" fmla="*/ 667091 h 1042554"/>
              <a:gd name="connsiteX22" fmla="*/ 671776 w 1037961"/>
              <a:gd name="connsiteY22" fmla="*/ 654508 h 1042554"/>
              <a:gd name="connsiteX23" fmla="*/ 226651 w 1037961"/>
              <a:gd name="connsiteY23" fmla="*/ 434501 h 1042554"/>
              <a:gd name="connsiteX24" fmla="*/ 258632 w 1037961"/>
              <a:gd name="connsiteY24" fmla="*/ 451409 h 1042554"/>
              <a:gd name="connsiteX25" fmla="*/ 349466 w 1037961"/>
              <a:gd name="connsiteY25" fmla="*/ 617610 h 1042554"/>
              <a:gd name="connsiteX26" fmla="*/ 351170 w 1037961"/>
              <a:gd name="connsiteY26" fmla="*/ 637730 h 1042554"/>
              <a:gd name="connsiteX27" fmla="*/ 333737 w 1037961"/>
              <a:gd name="connsiteY27" fmla="*/ 632159 h 1042554"/>
              <a:gd name="connsiteX28" fmla="*/ 265055 w 1037961"/>
              <a:gd name="connsiteY28" fmla="*/ 651886 h 1042554"/>
              <a:gd name="connsiteX29" fmla="*/ 196308 w 1037961"/>
              <a:gd name="connsiteY29" fmla="*/ 770573 h 1042554"/>
              <a:gd name="connsiteX30" fmla="*/ 159344 w 1037961"/>
              <a:gd name="connsiteY30" fmla="*/ 916588 h 1042554"/>
              <a:gd name="connsiteX31" fmla="*/ 140077 w 1037961"/>
              <a:gd name="connsiteY31" fmla="*/ 892012 h 1042554"/>
              <a:gd name="connsiteX32" fmla="*/ 12281 w 1037961"/>
              <a:gd name="connsiteY32" fmla="*/ 671612 h 1042554"/>
              <a:gd name="connsiteX33" fmla="*/ 12347 w 1037961"/>
              <a:gd name="connsiteY33" fmla="*/ 591986 h 1042554"/>
              <a:gd name="connsiteX34" fmla="*/ 64841 w 1037961"/>
              <a:gd name="connsiteY34" fmla="*/ 501676 h 1042554"/>
              <a:gd name="connsiteX35" fmla="*/ 55469 w 1037961"/>
              <a:gd name="connsiteY35" fmla="*/ 470088 h 1042554"/>
              <a:gd name="connsiteX36" fmla="*/ 15034 w 1037961"/>
              <a:gd name="connsiteY36" fmla="*/ 447871 h 1042554"/>
              <a:gd name="connsiteX37" fmla="*/ 27092 w 1037961"/>
              <a:gd name="connsiteY37" fmla="*/ 436926 h 1042554"/>
              <a:gd name="connsiteX38" fmla="*/ 226651 w 1037961"/>
              <a:gd name="connsiteY38" fmla="*/ 434501 h 1042554"/>
              <a:gd name="connsiteX39" fmla="*/ 927981 w 1037961"/>
              <a:gd name="connsiteY39" fmla="*/ 376112 h 1042554"/>
              <a:gd name="connsiteX40" fmla="*/ 942899 w 1037961"/>
              <a:gd name="connsiteY40" fmla="*/ 393078 h 1042554"/>
              <a:gd name="connsiteX41" fmla="*/ 1023443 w 1037961"/>
              <a:gd name="connsiteY41" fmla="*/ 564128 h 1042554"/>
              <a:gd name="connsiteX42" fmla="*/ 950698 w 1037961"/>
              <a:gd name="connsiteY42" fmla="*/ 719712 h 1042554"/>
              <a:gd name="connsiteX43" fmla="*/ 798326 w 1037961"/>
              <a:gd name="connsiteY43" fmla="*/ 677245 h 1042554"/>
              <a:gd name="connsiteX44" fmla="*/ 716274 w 1037961"/>
              <a:gd name="connsiteY44" fmla="*/ 507046 h 1042554"/>
              <a:gd name="connsiteX45" fmla="*/ 729577 w 1037961"/>
              <a:gd name="connsiteY45" fmla="*/ 467069 h 1042554"/>
              <a:gd name="connsiteX46" fmla="*/ 905346 w 1037961"/>
              <a:gd name="connsiteY46" fmla="*/ 381019 h 1042554"/>
              <a:gd name="connsiteX47" fmla="*/ 927981 w 1037961"/>
              <a:gd name="connsiteY47" fmla="*/ 376112 h 1042554"/>
              <a:gd name="connsiteX48" fmla="*/ 379467 w 1037961"/>
              <a:gd name="connsiteY48" fmla="*/ 224 h 1042554"/>
              <a:gd name="connsiteX49" fmla="*/ 461732 w 1037961"/>
              <a:gd name="connsiteY49" fmla="*/ 53726 h 1042554"/>
              <a:gd name="connsiteX50" fmla="*/ 476347 w 1037961"/>
              <a:gd name="connsiteY50" fmla="*/ 211210 h 1042554"/>
              <a:gd name="connsiteX51" fmla="*/ 346518 w 1037961"/>
              <a:gd name="connsiteY51" fmla="*/ 348509 h 1042554"/>
              <a:gd name="connsiteX52" fmla="*/ 304379 w 1037961"/>
              <a:gd name="connsiteY52" fmla="*/ 350278 h 1042554"/>
              <a:gd name="connsiteX53" fmla="*/ 161378 w 1037961"/>
              <a:gd name="connsiteY53" fmla="*/ 216650 h 1042554"/>
              <a:gd name="connsiteX54" fmla="*/ 159281 w 1037961"/>
              <a:gd name="connsiteY54" fmla="*/ 177262 h 1042554"/>
              <a:gd name="connsiteX55" fmla="*/ 290419 w 1037961"/>
              <a:gd name="connsiteY55" fmla="*/ 41143 h 1042554"/>
              <a:gd name="connsiteX56" fmla="*/ 379467 w 1037961"/>
              <a:gd name="connsiteY56" fmla="*/ 224 h 1042554"/>
              <a:gd name="connsiteX57" fmla="*/ 432238 w 1037961"/>
              <a:gd name="connsiteY57" fmla="*/ 120 h 1042554"/>
              <a:gd name="connsiteX58" fmla="*/ 715094 w 1037961"/>
              <a:gd name="connsiteY58" fmla="*/ 68081 h 1042554"/>
              <a:gd name="connsiteX59" fmla="*/ 764115 w 1037961"/>
              <a:gd name="connsiteY59" fmla="*/ 115399 h 1042554"/>
              <a:gd name="connsiteX60" fmla="*/ 793934 w 1037961"/>
              <a:gd name="connsiteY60" fmla="*/ 215801 h 1042554"/>
              <a:gd name="connsiteX61" fmla="*/ 829782 w 1037961"/>
              <a:gd name="connsiteY61" fmla="*/ 234806 h 1042554"/>
              <a:gd name="connsiteX62" fmla="*/ 871332 w 1037961"/>
              <a:gd name="connsiteY62" fmla="*/ 222223 h 1042554"/>
              <a:gd name="connsiteX63" fmla="*/ 865303 w 1037961"/>
              <a:gd name="connsiteY63" fmla="*/ 240573 h 1042554"/>
              <a:gd name="connsiteX64" fmla="*/ 735017 w 1037961"/>
              <a:gd name="connsiteY64" fmla="*/ 382722 h 1042554"/>
              <a:gd name="connsiteX65" fmla="*/ 694974 w 1037961"/>
              <a:gd name="connsiteY65" fmla="*/ 395698 h 1042554"/>
              <a:gd name="connsiteX66" fmla="*/ 517894 w 1037961"/>
              <a:gd name="connsiteY66" fmla="*/ 348709 h 1042554"/>
              <a:gd name="connsiteX67" fmla="*/ 500199 w 1037961"/>
              <a:gd name="connsiteY67" fmla="*/ 337633 h 1042554"/>
              <a:gd name="connsiteX68" fmla="*/ 517108 w 1037961"/>
              <a:gd name="connsiteY68" fmla="*/ 326033 h 1042554"/>
              <a:gd name="connsiteX69" fmla="*/ 546796 w 1037961"/>
              <a:gd name="connsiteY69" fmla="*/ 260300 h 1042554"/>
              <a:gd name="connsiteX70" fmla="*/ 513831 w 1037961"/>
              <a:gd name="connsiteY70" fmla="*/ 143907 h 1042554"/>
              <a:gd name="connsiteX71" fmla="*/ 432238 w 1037961"/>
              <a:gd name="connsiteY71" fmla="*/ 120 h 104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037961" h="1042554">
                <a:moveTo>
                  <a:pt x="466711" y="738588"/>
                </a:moveTo>
                <a:cubicBezTo>
                  <a:pt x="484209" y="738392"/>
                  <a:pt x="495481" y="741209"/>
                  <a:pt x="495415" y="763361"/>
                </a:cubicBezTo>
                <a:cubicBezTo>
                  <a:pt x="495219" y="829881"/>
                  <a:pt x="496726" y="896400"/>
                  <a:pt x="498102" y="962920"/>
                </a:cubicBezTo>
                <a:cubicBezTo>
                  <a:pt x="498431" y="980353"/>
                  <a:pt x="495415" y="993329"/>
                  <a:pt x="473985" y="993066"/>
                </a:cubicBezTo>
                <a:cubicBezTo>
                  <a:pt x="406351" y="992215"/>
                  <a:pt x="338455" y="995360"/>
                  <a:pt x="271215" y="990117"/>
                </a:cubicBezTo>
                <a:cubicBezTo>
                  <a:pt x="195520" y="984219"/>
                  <a:pt x="166291" y="945356"/>
                  <a:pt x="171338" y="870055"/>
                </a:cubicBezTo>
                <a:cubicBezTo>
                  <a:pt x="190671" y="779811"/>
                  <a:pt x="220752" y="739506"/>
                  <a:pt x="316173" y="739178"/>
                </a:cubicBezTo>
                <a:cubicBezTo>
                  <a:pt x="366374" y="738982"/>
                  <a:pt x="416509" y="739112"/>
                  <a:pt x="466711" y="738588"/>
                </a:cubicBezTo>
                <a:close/>
                <a:moveTo>
                  <a:pt x="671776" y="654508"/>
                </a:moveTo>
                <a:cubicBezTo>
                  <a:pt x="681803" y="657719"/>
                  <a:pt x="676625" y="667615"/>
                  <a:pt x="676625" y="674431"/>
                </a:cubicBezTo>
                <a:cubicBezTo>
                  <a:pt x="676363" y="723321"/>
                  <a:pt x="676233" y="722535"/>
                  <a:pt x="727482" y="725550"/>
                </a:cubicBezTo>
                <a:cubicBezTo>
                  <a:pt x="767721" y="727909"/>
                  <a:pt x="807829" y="732431"/>
                  <a:pt x="848003" y="736166"/>
                </a:cubicBezTo>
                <a:cubicBezTo>
                  <a:pt x="904102" y="741344"/>
                  <a:pt x="958040" y="734200"/>
                  <a:pt x="1011321" y="711132"/>
                </a:cubicBezTo>
                <a:cubicBezTo>
                  <a:pt x="956597" y="791151"/>
                  <a:pt x="901874" y="871237"/>
                  <a:pt x="847086" y="951256"/>
                </a:cubicBezTo>
                <a:cubicBezTo>
                  <a:pt x="832274" y="972949"/>
                  <a:pt x="811893" y="982452"/>
                  <a:pt x="785416" y="980224"/>
                </a:cubicBezTo>
                <a:cubicBezTo>
                  <a:pt x="750616" y="977275"/>
                  <a:pt x="715619" y="976685"/>
                  <a:pt x="681017" y="972360"/>
                </a:cubicBezTo>
                <a:cubicBezTo>
                  <a:pt x="658275" y="969476"/>
                  <a:pt x="649232" y="975112"/>
                  <a:pt x="650476" y="999098"/>
                </a:cubicBezTo>
                <a:cubicBezTo>
                  <a:pt x="651263" y="1013451"/>
                  <a:pt x="653884" y="1029048"/>
                  <a:pt x="647462" y="1042418"/>
                </a:cubicBezTo>
                <a:cubicBezTo>
                  <a:pt x="635600" y="1043729"/>
                  <a:pt x="635010" y="1035275"/>
                  <a:pt x="632454" y="1030228"/>
                </a:cubicBezTo>
                <a:cubicBezTo>
                  <a:pt x="603421" y="972884"/>
                  <a:pt x="575175" y="915146"/>
                  <a:pt x="546012" y="857867"/>
                </a:cubicBezTo>
                <a:cubicBezTo>
                  <a:pt x="538343" y="842794"/>
                  <a:pt x="537360" y="830473"/>
                  <a:pt x="548174" y="815859"/>
                </a:cubicBezTo>
                <a:cubicBezTo>
                  <a:pt x="584482" y="766706"/>
                  <a:pt x="619412" y="716636"/>
                  <a:pt x="655129" y="667091"/>
                </a:cubicBezTo>
                <a:cubicBezTo>
                  <a:pt x="659323" y="661323"/>
                  <a:pt x="662534" y="651493"/>
                  <a:pt x="671776" y="654508"/>
                </a:cubicBezTo>
                <a:close/>
                <a:moveTo>
                  <a:pt x="226651" y="434501"/>
                </a:moveTo>
                <a:cubicBezTo>
                  <a:pt x="240872" y="434304"/>
                  <a:pt x="251293" y="437582"/>
                  <a:pt x="258632" y="451409"/>
                </a:cubicBezTo>
                <a:cubicBezTo>
                  <a:pt x="288452" y="507050"/>
                  <a:pt x="319188" y="562232"/>
                  <a:pt x="349466" y="617610"/>
                </a:cubicBezTo>
                <a:cubicBezTo>
                  <a:pt x="353005" y="624033"/>
                  <a:pt x="359690" y="631504"/>
                  <a:pt x="351170" y="637730"/>
                </a:cubicBezTo>
                <a:cubicBezTo>
                  <a:pt x="345010" y="642252"/>
                  <a:pt x="339177" y="635240"/>
                  <a:pt x="333737" y="632159"/>
                </a:cubicBezTo>
                <a:cubicBezTo>
                  <a:pt x="290483" y="608107"/>
                  <a:pt x="290483" y="608042"/>
                  <a:pt x="265055" y="651886"/>
                </a:cubicBezTo>
                <a:cubicBezTo>
                  <a:pt x="242052" y="691405"/>
                  <a:pt x="218721" y="730726"/>
                  <a:pt x="196308" y="770573"/>
                </a:cubicBezTo>
                <a:cubicBezTo>
                  <a:pt x="146565" y="848233"/>
                  <a:pt x="159738" y="886507"/>
                  <a:pt x="159344" y="916588"/>
                </a:cubicBezTo>
                <a:cubicBezTo>
                  <a:pt x="146827" y="912263"/>
                  <a:pt x="144992" y="900532"/>
                  <a:pt x="140077" y="892012"/>
                </a:cubicBezTo>
                <a:cubicBezTo>
                  <a:pt x="97217" y="818742"/>
                  <a:pt x="55207" y="744882"/>
                  <a:pt x="12281" y="671612"/>
                </a:cubicBezTo>
                <a:cubicBezTo>
                  <a:pt x="-3644" y="644480"/>
                  <a:pt x="-4562" y="619117"/>
                  <a:pt x="12347" y="591986"/>
                </a:cubicBezTo>
                <a:cubicBezTo>
                  <a:pt x="30697" y="562429"/>
                  <a:pt x="46294" y="531102"/>
                  <a:pt x="64841" y="501676"/>
                </a:cubicBezTo>
                <a:cubicBezTo>
                  <a:pt x="75000" y="485620"/>
                  <a:pt x="72378" y="477493"/>
                  <a:pt x="55469" y="470088"/>
                </a:cubicBezTo>
                <a:cubicBezTo>
                  <a:pt x="40921" y="463730"/>
                  <a:pt x="27486" y="454817"/>
                  <a:pt x="15034" y="447871"/>
                </a:cubicBezTo>
                <a:cubicBezTo>
                  <a:pt x="15755" y="436205"/>
                  <a:pt x="21980" y="436991"/>
                  <a:pt x="27092" y="436926"/>
                </a:cubicBezTo>
                <a:cubicBezTo>
                  <a:pt x="93612" y="436074"/>
                  <a:pt x="160131" y="435550"/>
                  <a:pt x="226651" y="434501"/>
                </a:cubicBezTo>
                <a:close/>
                <a:moveTo>
                  <a:pt x="927981" y="376112"/>
                </a:moveTo>
                <a:cubicBezTo>
                  <a:pt x="933871" y="377955"/>
                  <a:pt x="938475" y="383444"/>
                  <a:pt x="942899" y="393078"/>
                </a:cubicBezTo>
                <a:cubicBezTo>
                  <a:pt x="969244" y="450357"/>
                  <a:pt x="997818" y="506522"/>
                  <a:pt x="1023443" y="564128"/>
                </a:cubicBezTo>
                <a:cubicBezTo>
                  <a:pt x="1057456" y="640675"/>
                  <a:pt x="1031110" y="696447"/>
                  <a:pt x="950698" y="719712"/>
                </a:cubicBezTo>
                <a:cubicBezTo>
                  <a:pt x="875396" y="737669"/>
                  <a:pt x="814905" y="720695"/>
                  <a:pt x="798326" y="677245"/>
                </a:cubicBezTo>
                <a:cubicBezTo>
                  <a:pt x="775977" y="618589"/>
                  <a:pt x="744716" y="563276"/>
                  <a:pt x="716274" y="507046"/>
                </a:cubicBezTo>
                <a:cubicBezTo>
                  <a:pt x="706443" y="487647"/>
                  <a:pt x="707361" y="477161"/>
                  <a:pt x="729577" y="467069"/>
                </a:cubicBezTo>
                <a:cubicBezTo>
                  <a:pt x="788954" y="440068"/>
                  <a:pt x="847412" y="411035"/>
                  <a:pt x="905346" y="381019"/>
                </a:cubicBezTo>
                <a:cubicBezTo>
                  <a:pt x="914915" y="376071"/>
                  <a:pt x="922091" y="374269"/>
                  <a:pt x="927981" y="376112"/>
                </a:cubicBezTo>
                <a:close/>
                <a:moveTo>
                  <a:pt x="379467" y="224"/>
                </a:moveTo>
                <a:cubicBezTo>
                  <a:pt x="408566" y="2394"/>
                  <a:pt x="436534" y="20302"/>
                  <a:pt x="461732" y="53726"/>
                </a:cubicBezTo>
                <a:cubicBezTo>
                  <a:pt x="505379" y="117624"/>
                  <a:pt x="511081" y="180211"/>
                  <a:pt x="476347" y="211210"/>
                </a:cubicBezTo>
                <a:cubicBezTo>
                  <a:pt x="429488" y="252957"/>
                  <a:pt x="388921" y="301847"/>
                  <a:pt x="346518" y="348509"/>
                </a:cubicBezTo>
                <a:cubicBezTo>
                  <a:pt x="331904" y="364631"/>
                  <a:pt x="321746" y="367449"/>
                  <a:pt x="304379" y="350278"/>
                </a:cubicBezTo>
                <a:cubicBezTo>
                  <a:pt x="257979" y="304469"/>
                  <a:pt x="210072" y="260100"/>
                  <a:pt x="161378" y="216650"/>
                </a:cubicBezTo>
                <a:cubicBezTo>
                  <a:pt x="145322" y="202297"/>
                  <a:pt x="144404" y="192401"/>
                  <a:pt x="159281" y="177262"/>
                </a:cubicBezTo>
                <a:cubicBezTo>
                  <a:pt x="203387" y="132304"/>
                  <a:pt x="245789" y="85511"/>
                  <a:pt x="290419" y="41143"/>
                </a:cubicBezTo>
                <a:cubicBezTo>
                  <a:pt x="320140" y="11619"/>
                  <a:pt x="350369" y="-1947"/>
                  <a:pt x="379467" y="224"/>
                </a:cubicBezTo>
                <a:close/>
                <a:moveTo>
                  <a:pt x="432238" y="120"/>
                </a:moveTo>
                <a:cubicBezTo>
                  <a:pt x="526545" y="22795"/>
                  <a:pt x="620852" y="45406"/>
                  <a:pt x="715094" y="68081"/>
                </a:cubicBezTo>
                <a:cubicBezTo>
                  <a:pt x="740653" y="74242"/>
                  <a:pt x="756775" y="89839"/>
                  <a:pt x="764115" y="115399"/>
                </a:cubicBezTo>
                <a:cubicBezTo>
                  <a:pt x="773749" y="148954"/>
                  <a:pt x="785676" y="181919"/>
                  <a:pt x="793934" y="215801"/>
                </a:cubicBezTo>
                <a:cubicBezTo>
                  <a:pt x="799373" y="238083"/>
                  <a:pt x="807828" y="244571"/>
                  <a:pt x="829782" y="234806"/>
                </a:cubicBezTo>
                <a:cubicBezTo>
                  <a:pt x="842889" y="228973"/>
                  <a:pt x="856586" y="220912"/>
                  <a:pt x="871332" y="222223"/>
                </a:cubicBezTo>
                <a:cubicBezTo>
                  <a:pt x="876772" y="232840"/>
                  <a:pt x="869104" y="236444"/>
                  <a:pt x="865303" y="240573"/>
                </a:cubicBezTo>
                <a:cubicBezTo>
                  <a:pt x="822049" y="288088"/>
                  <a:pt x="778139" y="335077"/>
                  <a:pt x="735017" y="382722"/>
                </a:cubicBezTo>
                <a:cubicBezTo>
                  <a:pt x="723679" y="395239"/>
                  <a:pt x="712538" y="400548"/>
                  <a:pt x="694974" y="395698"/>
                </a:cubicBezTo>
                <a:cubicBezTo>
                  <a:pt x="636122" y="379315"/>
                  <a:pt x="576877" y="364438"/>
                  <a:pt x="517894" y="348709"/>
                </a:cubicBezTo>
                <a:cubicBezTo>
                  <a:pt x="511013" y="346874"/>
                  <a:pt x="500723" y="347332"/>
                  <a:pt x="500199" y="337633"/>
                </a:cubicBezTo>
                <a:cubicBezTo>
                  <a:pt x="499610" y="327147"/>
                  <a:pt x="510751" y="328392"/>
                  <a:pt x="517108" y="326033"/>
                </a:cubicBezTo>
                <a:cubicBezTo>
                  <a:pt x="562918" y="308863"/>
                  <a:pt x="562197" y="309255"/>
                  <a:pt x="546796" y="260300"/>
                </a:cubicBezTo>
                <a:cubicBezTo>
                  <a:pt x="534671" y="221830"/>
                  <a:pt x="524645" y="182770"/>
                  <a:pt x="513831" y="143907"/>
                </a:cubicBezTo>
                <a:cubicBezTo>
                  <a:pt x="498626" y="89512"/>
                  <a:pt x="472674" y="41670"/>
                  <a:pt x="432238" y="12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9F29A5-9631-4E0D-83CF-4E0AFE8998AE}"/>
              </a:ext>
            </a:extLst>
          </p:cNvPr>
          <p:cNvSpPr txBox="1"/>
          <p:nvPr/>
        </p:nvSpPr>
        <p:spPr>
          <a:xfrm>
            <a:off x="8089655" y="3467958"/>
            <a:ext cx="207705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We shine bright.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We Can Do With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71196F-E6AB-44CC-AEB6-A4737FBD5290}"/>
              </a:ext>
            </a:extLst>
          </p:cNvPr>
          <p:cNvGrpSpPr/>
          <p:nvPr/>
        </p:nvGrpSpPr>
        <p:grpSpPr>
          <a:xfrm>
            <a:off x="3401431" y="2536587"/>
            <a:ext cx="5242944" cy="2054602"/>
            <a:chOff x="2114679" y="2159943"/>
            <a:chExt cx="8663297" cy="33949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935E7A5-2B99-497B-BE74-E711295DAD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88856" y="2159943"/>
              <a:ext cx="4389120" cy="3394971"/>
              <a:chOff x="5429250" y="3127753"/>
              <a:chExt cx="3043673" cy="2354271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6E7EE32-1CAE-4B79-9346-2BB420249596}"/>
                  </a:ext>
                </a:extLst>
              </p:cNvPr>
              <p:cNvSpPr/>
              <p:nvPr/>
            </p:nvSpPr>
            <p:spPr>
              <a:xfrm>
                <a:off x="5429250" y="3127753"/>
                <a:ext cx="3043673" cy="2354271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7B24F3C-088D-4BA9-BF30-6D3228A28678}"/>
                  </a:ext>
                </a:extLst>
              </p:cNvPr>
              <p:cNvSpPr/>
              <p:nvPr/>
            </p:nvSpPr>
            <p:spPr>
              <a:xfrm rot="19606927" flipH="1">
                <a:off x="6491465" y="4240421"/>
                <a:ext cx="1681242" cy="1223124"/>
              </a:xfrm>
              <a:custGeom>
                <a:avLst/>
                <a:gdLst>
                  <a:gd name="connsiteX0" fmla="*/ 1428658 w 1445031"/>
                  <a:gd name="connsiteY0" fmla="*/ 18855 h 1051276"/>
                  <a:gd name="connsiteX1" fmla="*/ 1444406 w 1445031"/>
                  <a:gd name="connsiteY1" fmla="*/ 153540 h 1051276"/>
                  <a:gd name="connsiteX2" fmla="*/ 1411029 w 1445031"/>
                  <a:gd name="connsiteY2" fmla="*/ 289809 h 1051276"/>
                  <a:gd name="connsiteX3" fmla="*/ 1263290 w 1445031"/>
                  <a:gd name="connsiteY3" fmla="*/ 442786 h 1051276"/>
                  <a:gd name="connsiteX4" fmla="*/ 1207160 w 1445031"/>
                  <a:gd name="connsiteY4" fmla="*/ 471478 h 1051276"/>
                  <a:gd name="connsiteX5" fmla="*/ 1143395 w 1445031"/>
                  <a:gd name="connsiteY5" fmla="*/ 497478 h 1051276"/>
                  <a:gd name="connsiteX6" fmla="*/ 1059752 w 1445031"/>
                  <a:gd name="connsiteY6" fmla="*/ 536607 h 1051276"/>
                  <a:gd name="connsiteX7" fmla="*/ 976257 w 1445031"/>
                  <a:gd name="connsiteY7" fmla="*/ 621060 h 1051276"/>
                  <a:gd name="connsiteX8" fmla="*/ 1061817 w 1445031"/>
                  <a:gd name="connsiteY8" fmla="*/ 439540 h 1051276"/>
                  <a:gd name="connsiteX9" fmla="*/ 1188535 w 1445031"/>
                  <a:gd name="connsiteY9" fmla="*/ 284240 h 1051276"/>
                  <a:gd name="connsiteX10" fmla="*/ 946016 w 1445031"/>
                  <a:gd name="connsiteY10" fmla="*/ 592368 h 1051276"/>
                  <a:gd name="connsiteX11" fmla="*/ 909358 w 1445031"/>
                  <a:gd name="connsiteY11" fmla="*/ 440720 h 1051276"/>
                  <a:gd name="connsiteX12" fmla="*/ 909542 w 1445031"/>
                  <a:gd name="connsiteY12" fmla="*/ 359327 h 1051276"/>
                  <a:gd name="connsiteX13" fmla="*/ 949224 w 1445031"/>
                  <a:gd name="connsiteY13" fmla="*/ 262666 h 1051276"/>
                  <a:gd name="connsiteX14" fmla="*/ 1078118 w 1445031"/>
                  <a:gd name="connsiteY14" fmla="*/ 172459 h 1051276"/>
                  <a:gd name="connsiteX15" fmla="*/ 1271293 w 1445031"/>
                  <a:gd name="connsiteY15" fmla="*/ 120975 h 1051276"/>
                  <a:gd name="connsiteX16" fmla="*/ 1383259 w 1445031"/>
                  <a:gd name="connsiteY16" fmla="*/ 72663 h 1051276"/>
                  <a:gd name="connsiteX17" fmla="*/ 1428658 w 1445031"/>
                  <a:gd name="connsiteY17" fmla="*/ 18855 h 1051276"/>
                  <a:gd name="connsiteX18" fmla="*/ 166 w 1445031"/>
                  <a:gd name="connsiteY18" fmla="*/ 0 h 1051276"/>
                  <a:gd name="connsiteX19" fmla="*/ 220147 w 1445031"/>
                  <a:gd name="connsiteY19" fmla="*/ 58766 h 1051276"/>
                  <a:gd name="connsiteX20" fmla="*/ 482896 w 1445031"/>
                  <a:gd name="connsiteY20" fmla="*/ 36780 h 1051276"/>
                  <a:gd name="connsiteX21" fmla="*/ 686477 w 1445031"/>
                  <a:gd name="connsiteY21" fmla="*/ 74704 h 1051276"/>
                  <a:gd name="connsiteX22" fmla="*/ 842644 w 1445031"/>
                  <a:gd name="connsiteY22" fmla="*/ 269105 h 1051276"/>
                  <a:gd name="connsiteX23" fmla="*/ 867874 w 1445031"/>
                  <a:gd name="connsiteY23" fmla="*/ 395721 h 1051276"/>
                  <a:gd name="connsiteX24" fmla="*/ 870345 w 1445031"/>
                  <a:gd name="connsiteY24" fmla="*/ 457275 h 1051276"/>
                  <a:gd name="connsiteX25" fmla="*/ 874900 w 1445031"/>
                  <a:gd name="connsiteY25" fmla="*/ 513438 h 1051276"/>
                  <a:gd name="connsiteX26" fmla="*/ 829617 w 1445031"/>
                  <a:gd name="connsiteY26" fmla="*/ 463337 h 1051276"/>
                  <a:gd name="connsiteX27" fmla="*/ 730391 w 1445031"/>
                  <a:gd name="connsiteY27" fmla="*/ 372495 h 1051276"/>
                  <a:gd name="connsiteX28" fmla="*/ 437207 w 1445031"/>
                  <a:gd name="connsiteY28" fmla="*/ 228906 h 1051276"/>
                  <a:gd name="connsiteX29" fmla="*/ 426415 w 1445031"/>
                  <a:gd name="connsiteY29" fmla="*/ 228692 h 1051276"/>
                  <a:gd name="connsiteX30" fmla="*/ 426274 w 1445031"/>
                  <a:gd name="connsiteY30" fmla="*/ 228624 h 1051276"/>
                  <a:gd name="connsiteX31" fmla="*/ 426118 w 1445031"/>
                  <a:gd name="connsiteY31" fmla="*/ 229070 h 1051276"/>
                  <a:gd name="connsiteX32" fmla="*/ 426415 w 1445031"/>
                  <a:gd name="connsiteY32" fmla="*/ 228692 h 1051276"/>
                  <a:gd name="connsiteX33" fmla="*/ 535955 w 1445031"/>
                  <a:gd name="connsiteY33" fmla="*/ 283971 h 1051276"/>
                  <a:gd name="connsiteX34" fmla="*/ 1045428 w 1445031"/>
                  <a:gd name="connsiteY34" fmla="*/ 865128 h 1051276"/>
                  <a:gd name="connsiteX35" fmla="*/ 1087578 w 1445031"/>
                  <a:gd name="connsiteY35" fmla="*/ 986821 h 1051276"/>
                  <a:gd name="connsiteX36" fmla="*/ 1095351 w 1445031"/>
                  <a:gd name="connsiteY36" fmla="*/ 1012624 h 1051276"/>
                  <a:gd name="connsiteX37" fmla="*/ 1096035 w 1445031"/>
                  <a:gd name="connsiteY37" fmla="*/ 1015239 h 1051276"/>
                  <a:gd name="connsiteX38" fmla="*/ 1035073 w 1445031"/>
                  <a:gd name="connsiteY38" fmla="*/ 1047847 h 1051276"/>
                  <a:gd name="connsiteX39" fmla="*/ 1026734 w 1445031"/>
                  <a:gd name="connsiteY39" fmla="*/ 1051276 h 1051276"/>
                  <a:gd name="connsiteX40" fmla="*/ 1005318 w 1445031"/>
                  <a:gd name="connsiteY40" fmla="*/ 946425 h 1051276"/>
                  <a:gd name="connsiteX41" fmla="*/ 916036 w 1445031"/>
                  <a:gd name="connsiteY41" fmla="*/ 719587 h 1051276"/>
                  <a:gd name="connsiteX42" fmla="*/ 673859 w 1445031"/>
                  <a:gd name="connsiteY42" fmla="*/ 519442 h 1051276"/>
                  <a:gd name="connsiteX43" fmla="*/ 478293 w 1445031"/>
                  <a:gd name="connsiteY43" fmla="*/ 477081 h 1051276"/>
                  <a:gd name="connsiteX44" fmla="*/ 9507 w 1445031"/>
                  <a:gd name="connsiteY44" fmla="*/ 61513 h 1051276"/>
                  <a:gd name="connsiteX45" fmla="*/ 50 w 1445031"/>
                  <a:gd name="connsiteY45" fmla="*/ 5869 h 1051276"/>
                  <a:gd name="connsiteX46" fmla="*/ 166 w 1445031"/>
                  <a:gd name="connsiteY46" fmla="*/ 0 h 105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45031" h="1051276">
                    <a:moveTo>
                      <a:pt x="1428658" y="18855"/>
                    </a:moveTo>
                    <a:cubicBezTo>
                      <a:pt x="1441161" y="65214"/>
                      <a:pt x="1447061" y="119869"/>
                      <a:pt x="1444406" y="153540"/>
                    </a:cubicBezTo>
                    <a:cubicBezTo>
                      <a:pt x="1440902" y="200856"/>
                      <a:pt x="1433047" y="247509"/>
                      <a:pt x="1411029" y="289809"/>
                    </a:cubicBezTo>
                    <a:cubicBezTo>
                      <a:pt x="1377101" y="355086"/>
                      <a:pt x="1326760" y="404763"/>
                      <a:pt x="1263290" y="442786"/>
                    </a:cubicBezTo>
                    <a:cubicBezTo>
                      <a:pt x="1244961" y="453776"/>
                      <a:pt x="1216749" y="467200"/>
                      <a:pt x="1207160" y="471478"/>
                    </a:cubicBezTo>
                    <a:cubicBezTo>
                      <a:pt x="1195027" y="476382"/>
                      <a:pt x="1160581" y="490139"/>
                      <a:pt x="1143395" y="497478"/>
                    </a:cubicBezTo>
                    <a:cubicBezTo>
                      <a:pt x="1115072" y="509537"/>
                      <a:pt x="1089108" y="513741"/>
                      <a:pt x="1059752" y="536607"/>
                    </a:cubicBezTo>
                    <a:cubicBezTo>
                      <a:pt x="1013911" y="572564"/>
                      <a:pt x="1000082" y="588607"/>
                      <a:pt x="976257" y="621060"/>
                    </a:cubicBezTo>
                    <a:cubicBezTo>
                      <a:pt x="998938" y="557702"/>
                      <a:pt x="1026635" y="496888"/>
                      <a:pt x="1061817" y="439540"/>
                    </a:cubicBezTo>
                    <a:cubicBezTo>
                      <a:pt x="1097037" y="382081"/>
                      <a:pt x="1138712" y="329897"/>
                      <a:pt x="1188535" y="284240"/>
                    </a:cubicBezTo>
                    <a:cubicBezTo>
                      <a:pt x="1106884" y="325656"/>
                      <a:pt x="1002109" y="413355"/>
                      <a:pt x="946016" y="592368"/>
                    </a:cubicBezTo>
                    <a:cubicBezTo>
                      <a:pt x="927023" y="541955"/>
                      <a:pt x="919426" y="491023"/>
                      <a:pt x="909358" y="440720"/>
                    </a:cubicBezTo>
                    <a:cubicBezTo>
                      <a:pt x="906777" y="425968"/>
                      <a:pt x="906998" y="386212"/>
                      <a:pt x="909542" y="359327"/>
                    </a:cubicBezTo>
                    <a:cubicBezTo>
                      <a:pt x="912935" y="323628"/>
                      <a:pt x="928867" y="291764"/>
                      <a:pt x="949224" y="262666"/>
                    </a:cubicBezTo>
                    <a:cubicBezTo>
                      <a:pt x="981089" y="217083"/>
                      <a:pt x="1027962" y="191931"/>
                      <a:pt x="1078118" y="172459"/>
                    </a:cubicBezTo>
                    <a:cubicBezTo>
                      <a:pt x="1140555" y="148229"/>
                      <a:pt x="1207418" y="140042"/>
                      <a:pt x="1271293" y="120975"/>
                    </a:cubicBezTo>
                    <a:cubicBezTo>
                      <a:pt x="1310422" y="109321"/>
                      <a:pt x="1349219" y="96377"/>
                      <a:pt x="1383259" y="72663"/>
                    </a:cubicBezTo>
                    <a:cubicBezTo>
                      <a:pt x="1402216" y="59460"/>
                      <a:pt x="1417446" y="42864"/>
                      <a:pt x="1428658" y="18855"/>
                    </a:cubicBezTo>
                    <a:close/>
                    <a:moveTo>
                      <a:pt x="166" y="0"/>
                    </a:moveTo>
                    <a:cubicBezTo>
                      <a:pt x="62497" y="64142"/>
                      <a:pt x="142096" y="60378"/>
                      <a:pt x="220147" y="58766"/>
                    </a:cubicBezTo>
                    <a:cubicBezTo>
                      <a:pt x="308097" y="56939"/>
                      <a:pt x="394913" y="39400"/>
                      <a:pt x="482896" y="36780"/>
                    </a:cubicBezTo>
                    <a:cubicBezTo>
                      <a:pt x="553532" y="34659"/>
                      <a:pt x="622469" y="41900"/>
                      <a:pt x="686477" y="74704"/>
                    </a:cubicBezTo>
                    <a:cubicBezTo>
                      <a:pt x="764094" y="114472"/>
                      <a:pt x="815497" y="187757"/>
                      <a:pt x="842644" y="269105"/>
                    </a:cubicBezTo>
                    <a:cubicBezTo>
                      <a:pt x="856291" y="310045"/>
                      <a:pt x="864280" y="352791"/>
                      <a:pt x="867874" y="395721"/>
                    </a:cubicBezTo>
                    <a:cubicBezTo>
                      <a:pt x="869594" y="416196"/>
                      <a:pt x="870257" y="436771"/>
                      <a:pt x="870345" y="457275"/>
                    </a:cubicBezTo>
                    <a:cubicBezTo>
                      <a:pt x="870398" y="471259"/>
                      <a:pt x="864581" y="501947"/>
                      <a:pt x="874900" y="513438"/>
                    </a:cubicBezTo>
                    <a:cubicBezTo>
                      <a:pt x="858392" y="495061"/>
                      <a:pt x="844578" y="478664"/>
                      <a:pt x="829617" y="463337"/>
                    </a:cubicBezTo>
                    <a:cubicBezTo>
                      <a:pt x="811603" y="444906"/>
                      <a:pt x="737027" y="377660"/>
                      <a:pt x="730391" y="372495"/>
                    </a:cubicBezTo>
                    <a:cubicBezTo>
                      <a:pt x="642561" y="304497"/>
                      <a:pt x="544660" y="256917"/>
                      <a:pt x="437207" y="228906"/>
                    </a:cubicBezTo>
                    <a:cubicBezTo>
                      <a:pt x="433844" y="228022"/>
                      <a:pt x="429930" y="223694"/>
                      <a:pt x="426415" y="228692"/>
                    </a:cubicBezTo>
                    <a:cubicBezTo>
                      <a:pt x="426368" y="228670"/>
                      <a:pt x="426321" y="228647"/>
                      <a:pt x="426274" y="228624"/>
                    </a:cubicBezTo>
                    <a:cubicBezTo>
                      <a:pt x="426207" y="228766"/>
                      <a:pt x="426221" y="228917"/>
                      <a:pt x="426118" y="229070"/>
                    </a:cubicBezTo>
                    <a:cubicBezTo>
                      <a:pt x="426118" y="229070"/>
                      <a:pt x="426415" y="228692"/>
                      <a:pt x="426415" y="228692"/>
                    </a:cubicBezTo>
                    <a:cubicBezTo>
                      <a:pt x="463773" y="245411"/>
                      <a:pt x="500579" y="263226"/>
                      <a:pt x="535955" y="283971"/>
                    </a:cubicBezTo>
                    <a:cubicBezTo>
                      <a:pt x="760097" y="415154"/>
                      <a:pt x="943465" y="626538"/>
                      <a:pt x="1045428" y="865128"/>
                    </a:cubicBezTo>
                    <a:cubicBezTo>
                      <a:pt x="1062329" y="904646"/>
                      <a:pt x="1076392" y="945323"/>
                      <a:pt x="1087578" y="986821"/>
                    </a:cubicBezTo>
                    <a:cubicBezTo>
                      <a:pt x="1089031" y="992204"/>
                      <a:pt x="1092038" y="1001509"/>
                      <a:pt x="1095351" y="1012624"/>
                    </a:cubicBezTo>
                    <a:lnTo>
                      <a:pt x="1096035" y="1015239"/>
                    </a:lnTo>
                    <a:lnTo>
                      <a:pt x="1035073" y="1047847"/>
                    </a:lnTo>
                    <a:lnTo>
                      <a:pt x="1026734" y="1051276"/>
                    </a:lnTo>
                    <a:lnTo>
                      <a:pt x="1005318" y="946425"/>
                    </a:lnTo>
                    <a:cubicBezTo>
                      <a:pt x="984277" y="867300"/>
                      <a:pt x="957712" y="790362"/>
                      <a:pt x="916036" y="719587"/>
                    </a:cubicBezTo>
                    <a:cubicBezTo>
                      <a:pt x="859655" y="623810"/>
                      <a:pt x="781068" y="554070"/>
                      <a:pt x="673859" y="519442"/>
                    </a:cubicBezTo>
                    <a:cubicBezTo>
                      <a:pt x="610094" y="498834"/>
                      <a:pt x="544145" y="487877"/>
                      <a:pt x="478293" y="477081"/>
                    </a:cubicBezTo>
                    <a:cubicBezTo>
                      <a:pt x="254112" y="440297"/>
                      <a:pt x="64247" y="286790"/>
                      <a:pt x="9507" y="61513"/>
                    </a:cubicBezTo>
                    <a:cubicBezTo>
                      <a:pt x="5072" y="43210"/>
                      <a:pt x="1717" y="24643"/>
                      <a:pt x="50" y="5869"/>
                    </a:cubicBezTo>
                    <a:cubicBezTo>
                      <a:pt x="-94" y="4355"/>
                      <a:pt x="113" y="2836"/>
                      <a:pt x="1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4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38A8014-180B-4B12-84E4-6AFDDAFDED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3974" y="2513586"/>
              <a:ext cx="3931920" cy="3041328"/>
              <a:chOff x="5429250" y="3127753"/>
              <a:chExt cx="3043673" cy="235427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FD86021-3EAE-4E4F-8367-E88D2302BBE0}"/>
                  </a:ext>
                </a:extLst>
              </p:cNvPr>
              <p:cNvSpPr/>
              <p:nvPr/>
            </p:nvSpPr>
            <p:spPr>
              <a:xfrm>
                <a:off x="5429250" y="3127753"/>
                <a:ext cx="3043673" cy="2354271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840132-DD0D-4DA8-B38E-CA95AA4E72A5}"/>
                  </a:ext>
                </a:extLst>
              </p:cNvPr>
              <p:cNvSpPr/>
              <p:nvPr/>
            </p:nvSpPr>
            <p:spPr>
              <a:xfrm rot="19606927" flipH="1">
                <a:off x="6491465" y="4240421"/>
                <a:ext cx="1681242" cy="1223124"/>
              </a:xfrm>
              <a:custGeom>
                <a:avLst/>
                <a:gdLst>
                  <a:gd name="connsiteX0" fmla="*/ 1428658 w 1445031"/>
                  <a:gd name="connsiteY0" fmla="*/ 18855 h 1051276"/>
                  <a:gd name="connsiteX1" fmla="*/ 1444406 w 1445031"/>
                  <a:gd name="connsiteY1" fmla="*/ 153540 h 1051276"/>
                  <a:gd name="connsiteX2" fmla="*/ 1411029 w 1445031"/>
                  <a:gd name="connsiteY2" fmla="*/ 289809 h 1051276"/>
                  <a:gd name="connsiteX3" fmla="*/ 1263290 w 1445031"/>
                  <a:gd name="connsiteY3" fmla="*/ 442786 h 1051276"/>
                  <a:gd name="connsiteX4" fmla="*/ 1207160 w 1445031"/>
                  <a:gd name="connsiteY4" fmla="*/ 471478 h 1051276"/>
                  <a:gd name="connsiteX5" fmla="*/ 1143395 w 1445031"/>
                  <a:gd name="connsiteY5" fmla="*/ 497478 h 1051276"/>
                  <a:gd name="connsiteX6" fmla="*/ 1059752 w 1445031"/>
                  <a:gd name="connsiteY6" fmla="*/ 536607 h 1051276"/>
                  <a:gd name="connsiteX7" fmla="*/ 976257 w 1445031"/>
                  <a:gd name="connsiteY7" fmla="*/ 621060 h 1051276"/>
                  <a:gd name="connsiteX8" fmla="*/ 1061817 w 1445031"/>
                  <a:gd name="connsiteY8" fmla="*/ 439540 h 1051276"/>
                  <a:gd name="connsiteX9" fmla="*/ 1188535 w 1445031"/>
                  <a:gd name="connsiteY9" fmla="*/ 284240 h 1051276"/>
                  <a:gd name="connsiteX10" fmla="*/ 946016 w 1445031"/>
                  <a:gd name="connsiteY10" fmla="*/ 592368 h 1051276"/>
                  <a:gd name="connsiteX11" fmla="*/ 909358 w 1445031"/>
                  <a:gd name="connsiteY11" fmla="*/ 440720 h 1051276"/>
                  <a:gd name="connsiteX12" fmla="*/ 909542 w 1445031"/>
                  <a:gd name="connsiteY12" fmla="*/ 359327 h 1051276"/>
                  <a:gd name="connsiteX13" fmla="*/ 949224 w 1445031"/>
                  <a:gd name="connsiteY13" fmla="*/ 262666 h 1051276"/>
                  <a:gd name="connsiteX14" fmla="*/ 1078118 w 1445031"/>
                  <a:gd name="connsiteY14" fmla="*/ 172459 h 1051276"/>
                  <a:gd name="connsiteX15" fmla="*/ 1271293 w 1445031"/>
                  <a:gd name="connsiteY15" fmla="*/ 120975 h 1051276"/>
                  <a:gd name="connsiteX16" fmla="*/ 1383259 w 1445031"/>
                  <a:gd name="connsiteY16" fmla="*/ 72663 h 1051276"/>
                  <a:gd name="connsiteX17" fmla="*/ 1428658 w 1445031"/>
                  <a:gd name="connsiteY17" fmla="*/ 18855 h 1051276"/>
                  <a:gd name="connsiteX18" fmla="*/ 166 w 1445031"/>
                  <a:gd name="connsiteY18" fmla="*/ 0 h 1051276"/>
                  <a:gd name="connsiteX19" fmla="*/ 220147 w 1445031"/>
                  <a:gd name="connsiteY19" fmla="*/ 58766 h 1051276"/>
                  <a:gd name="connsiteX20" fmla="*/ 482896 w 1445031"/>
                  <a:gd name="connsiteY20" fmla="*/ 36780 h 1051276"/>
                  <a:gd name="connsiteX21" fmla="*/ 686477 w 1445031"/>
                  <a:gd name="connsiteY21" fmla="*/ 74704 h 1051276"/>
                  <a:gd name="connsiteX22" fmla="*/ 842644 w 1445031"/>
                  <a:gd name="connsiteY22" fmla="*/ 269105 h 1051276"/>
                  <a:gd name="connsiteX23" fmla="*/ 867874 w 1445031"/>
                  <a:gd name="connsiteY23" fmla="*/ 395721 h 1051276"/>
                  <a:gd name="connsiteX24" fmla="*/ 870345 w 1445031"/>
                  <a:gd name="connsiteY24" fmla="*/ 457275 h 1051276"/>
                  <a:gd name="connsiteX25" fmla="*/ 874900 w 1445031"/>
                  <a:gd name="connsiteY25" fmla="*/ 513438 h 1051276"/>
                  <a:gd name="connsiteX26" fmla="*/ 829617 w 1445031"/>
                  <a:gd name="connsiteY26" fmla="*/ 463337 h 1051276"/>
                  <a:gd name="connsiteX27" fmla="*/ 730391 w 1445031"/>
                  <a:gd name="connsiteY27" fmla="*/ 372495 h 1051276"/>
                  <a:gd name="connsiteX28" fmla="*/ 437207 w 1445031"/>
                  <a:gd name="connsiteY28" fmla="*/ 228906 h 1051276"/>
                  <a:gd name="connsiteX29" fmla="*/ 426415 w 1445031"/>
                  <a:gd name="connsiteY29" fmla="*/ 228692 h 1051276"/>
                  <a:gd name="connsiteX30" fmla="*/ 426274 w 1445031"/>
                  <a:gd name="connsiteY30" fmla="*/ 228624 h 1051276"/>
                  <a:gd name="connsiteX31" fmla="*/ 426118 w 1445031"/>
                  <a:gd name="connsiteY31" fmla="*/ 229070 h 1051276"/>
                  <a:gd name="connsiteX32" fmla="*/ 426415 w 1445031"/>
                  <a:gd name="connsiteY32" fmla="*/ 228692 h 1051276"/>
                  <a:gd name="connsiteX33" fmla="*/ 535955 w 1445031"/>
                  <a:gd name="connsiteY33" fmla="*/ 283971 h 1051276"/>
                  <a:gd name="connsiteX34" fmla="*/ 1045428 w 1445031"/>
                  <a:gd name="connsiteY34" fmla="*/ 865128 h 1051276"/>
                  <a:gd name="connsiteX35" fmla="*/ 1087578 w 1445031"/>
                  <a:gd name="connsiteY35" fmla="*/ 986821 h 1051276"/>
                  <a:gd name="connsiteX36" fmla="*/ 1095351 w 1445031"/>
                  <a:gd name="connsiteY36" fmla="*/ 1012624 h 1051276"/>
                  <a:gd name="connsiteX37" fmla="*/ 1096035 w 1445031"/>
                  <a:gd name="connsiteY37" fmla="*/ 1015239 h 1051276"/>
                  <a:gd name="connsiteX38" fmla="*/ 1035073 w 1445031"/>
                  <a:gd name="connsiteY38" fmla="*/ 1047847 h 1051276"/>
                  <a:gd name="connsiteX39" fmla="*/ 1026734 w 1445031"/>
                  <a:gd name="connsiteY39" fmla="*/ 1051276 h 1051276"/>
                  <a:gd name="connsiteX40" fmla="*/ 1005318 w 1445031"/>
                  <a:gd name="connsiteY40" fmla="*/ 946425 h 1051276"/>
                  <a:gd name="connsiteX41" fmla="*/ 916036 w 1445031"/>
                  <a:gd name="connsiteY41" fmla="*/ 719587 h 1051276"/>
                  <a:gd name="connsiteX42" fmla="*/ 673859 w 1445031"/>
                  <a:gd name="connsiteY42" fmla="*/ 519442 h 1051276"/>
                  <a:gd name="connsiteX43" fmla="*/ 478293 w 1445031"/>
                  <a:gd name="connsiteY43" fmla="*/ 477081 h 1051276"/>
                  <a:gd name="connsiteX44" fmla="*/ 9507 w 1445031"/>
                  <a:gd name="connsiteY44" fmla="*/ 61513 h 1051276"/>
                  <a:gd name="connsiteX45" fmla="*/ 50 w 1445031"/>
                  <a:gd name="connsiteY45" fmla="*/ 5869 h 1051276"/>
                  <a:gd name="connsiteX46" fmla="*/ 166 w 1445031"/>
                  <a:gd name="connsiteY46" fmla="*/ 0 h 105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45031" h="1051276">
                    <a:moveTo>
                      <a:pt x="1428658" y="18855"/>
                    </a:moveTo>
                    <a:cubicBezTo>
                      <a:pt x="1441161" y="65214"/>
                      <a:pt x="1447061" y="119869"/>
                      <a:pt x="1444406" y="153540"/>
                    </a:cubicBezTo>
                    <a:cubicBezTo>
                      <a:pt x="1440902" y="200856"/>
                      <a:pt x="1433047" y="247509"/>
                      <a:pt x="1411029" y="289809"/>
                    </a:cubicBezTo>
                    <a:cubicBezTo>
                      <a:pt x="1377101" y="355086"/>
                      <a:pt x="1326760" y="404763"/>
                      <a:pt x="1263290" y="442786"/>
                    </a:cubicBezTo>
                    <a:cubicBezTo>
                      <a:pt x="1244961" y="453776"/>
                      <a:pt x="1216749" y="467200"/>
                      <a:pt x="1207160" y="471478"/>
                    </a:cubicBezTo>
                    <a:cubicBezTo>
                      <a:pt x="1195027" y="476382"/>
                      <a:pt x="1160581" y="490139"/>
                      <a:pt x="1143395" y="497478"/>
                    </a:cubicBezTo>
                    <a:cubicBezTo>
                      <a:pt x="1115072" y="509537"/>
                      <a:pt x="1089108" y="513741"/>
                      <a:pt x="1059752" y="536607"/>
                    </a:cubicBezTo>
                    <a:cubicBezTo>
                      <a:pt x="1013911" y="572564"/>
                      <a:pt x="1000082" y="588607"/>
                      <a:pt x="976257" y="621060"/>
                    </a:cubicBezTo>
                    <a:cubicBezTo>
                      <a:pt x="998938" y="557702"/>
                      <a:pt x="1026635" y="496888"/>
                      <a:pt x="1061817" y="439540"/>
                    </a:cubicBezTo>
                    <a:cubicBezTo>
                      <a:pt x="1097037" y="382081"/>
                      <a:pt x="1138712" y="329897"/>
                      <a:pt x="1188535" y="284240"/>
                    </a:cubicBezTo>
                    <a:cubicBezTo>
                      <a:pt x="1106884" y="325656"/>
                      <a:pt x="1002109" y="413355"/>
                      <a:pt x="946016" y="592368"/>
                    </a:cubicBezTo>
                    <a:cubicBezTo>
                      <a:pt x="927023" y="541955"/>
                      <a:pt x="919426" y="491023"/>
                      <a:pt x="909358" y="440720"/>
                    </a:cubicBezTo>
                    <a:cubicBezTo>
                      <a:pt x="906777" y="425968"/>
                      <a:pt x="906998" y="386212"/>
                      <a:pt x="909542" y="359327"/>
                    </a:cubicBezTo>
                    <a:cubicBezTo>
                      <a:pt x="912935" y="323628"/>
                      <a:pt x="928867" y="291764"/>
                      <a:pt x="949224" y="262666"/>
                    </a:cubicBezTo>
                    <a:cubicBezTo>
                      <a:pt x="981089" y="217083"/>
                      <a:pt x="1027962" y="191931"/>
                      <a:pt x="1078118" y="172459"/>
                    </a:cubicBezTo>
                    <a:cubicBezTo>
                      <a:pt x="1140555" y="148229"/>
                      <a:pt x="1207418" y="140042"/>
                      <a:pt x="1271293" y="120975"/>
                    </a:cubicBezTo>
                    <a:cubicBezTo>
                      <a:pt x="1310422" y="109321"/>
                      <a:pt x="1349219" y="96377"/>
                      <a:pt x="1383259" y="72663"/>
                    </a:cubicBezTo>
                    <a:cubicBezTo>
                      <a:pt x="1402216" y="59460"/>
                      <a:pt x="1417446" y="42864"/>
                      <a:pt x="1428658" y="18855"/>
                    </a:cubicBezTo>
                    <a:close/>
                    <a:moveTo>
                      <a:pt x="166" y="0"/>
                    </a:moveTo>
                    <a:cubicBezTo>
                      <a:pt x="62497" y="64142"/>
                      <a:pt x="142096" y="60378"/>
                      <a:pt x="220147" y="58766"/>
                    </a:cubicBezTo>
                    <a:cubicBezTo>
                      <a:pt x="308097" y="56939"/>
                      <a:pt x="394913" y="39400"/>
                      <a:pt x="482896" y="36780"/>
                    </a:cubicBezTo>
                    <a:cubicBezTo>
                      <a:pt x="553532" y="34659"/>
                      <a:pt x="622469" y="41900"/>
                      <a:pt x="686477" y="74704"/>
                    </a:cubicBezTo>
                    <a:cubicBezTo>
                      <a:pt x="764094" y="114472"/>
                      <a:pt x="815497" y="187757"/>
                      <a:pt x="842644" y="269105"/>
                    </a:cubicBezTo>
                    <a:cubicBezTo>
                      <a:pt x="856291" y="310045"/>
                      <a:pt x="864280" y="352791"/>
                      <a:pt x="867874" y="395721"/>
                    </a:cubicBezTo>
                    <a:cubicBezTo>
                      <a:pt x="869594" y="416196"/>
                      <a:pt x="870257" y="436771"/>
                      <a:pt x="870345" y="457275"/>
                    </a:cubicBezTo>
                    <a:cubicBezTo>
                      <a:pt x="870398" y="471259"/>
                      <a:pt x="864581" y="501947"/>
                      <a:pt x="874900" y="513438"/>
                    </a:cubicBezTo>
                    <a:cubicBezTo>
                      <a:pt x="858392" y="495061"/>
                      <a:pt x="844578" y="478664"/>
                      <a:pt x="829617" y="463337"/>
                    </a:cubicBezTo>
                    <a:cubicBezTo>
                      <a:pt x="811603" y="444906"/>
                      <a:pt x="737027" y="377660"/>
                      <a:pt x="730391" y="372495"/>
                    </a:cubicBezTo>
                    <a:cubicBezTo>
                      <a:pt x="642561" y="304497"/>
                      <a:pt x="544660" y="256917"/>
                      <a:pt x="437207" y="228906"/>
                    </a:cubicBezTo>
                    <a:cubicBezTo>
                      <a:pt x="433844" y="228022"/>
                      <a:pt x="429930" y="223694"/>
                      <a:pt x="426415" y="228692"/>
                    </a:cubicBezTo>
                    <a:cubicBezTo>
                      <a:pt x="426368" y="228670"/>
                      <a:pt x="426321" y="228647"/>
                      <a:pt x="426274" y="228624"/>
                    </a:cubicBezTo>
                    <a:cubicBezTo>
                      <a:pt x="426207" y="228766"/>
                      <a:pt x="426221" y="228917"/>
                      <a:pt x="426118" y="229070"/>
                    </a:cubicBezTo>
                    <a:cubicBezTo>
                      <a:pt x="426118" y="229070"/>
                      <a:pt x="426415" y="228692"/>
                      <a:pt x="426415" y="228692"/>
                    </a:cubicBezTo>
                    <a:cubicBezTo>
                      <a:pt x="463773" y="245411"/>
                      <a:pt x="500579" y="263226"/>
                      <a:pt x="535955" y="283971"/>
                    </a:cubicBezTo>
                    <a:cubicBezTo>
                      <a:pt x="760097" y="415154"/>
                      <a:pt x="943465" y="626538"/>
                      <a:pt x="1045428" y="865128"/>
                    </a:cubicBezTo>
                    <a:cubicBezTo>
                      <a:pt x="1062329" y="904646"/>
                      <a:pt x="1076392" y="945323"/>
                      <a:pt x="1087578" y="986821"/>
                    </a:cubicBezTo>
                    <a:cubicBezTo>
                      <a:pt x="1089031" y="992204"/>
                      <a:pt x="1092038" y="1001509"/>
                      <a:pt x="1095351" y="1012624"/>
                    </a:cubicBezTo>
                    <a:lnTo>
                      <a:pt x="1096035" y="1015239"/>
                    </a:lnTo>
                    <a:lnTo>
                      <a:pt x="1035073" y="1047847"/>
                    </a:lnTo>
                    <a:lnTo>
                      <a:pt x="1026734" y="1051276"/>
                    </a:lnTo>
                    <a:lnTo>
                      <a:pt x="1005318" y="946425"/>
                    </a:lnTo>
                    <a:cubicBezTo>
                      <a:pt x="984277" y="867300"/>
                      <a:pt x="957712" y="790362"/>
                      <a:pt x="916036" y="719587"/>
                    </a:cubicBezTo>
                    <a:cubicBezTo>
                      <a:pt x="859655" y="623810"/>
                      <a:pt x="781068" y="554070"/>
                      <a:pt x="673859" y="519442"/>
                    </a:cubicBezTo>
                    <a:cubicBezTo>
                      <a:pt x="610094" y="498834"/>
                      <a:pt x="544145" y="487877"/>
                      <a:pt x="478293" y="477081"/>
                    </a:cubicBezTo>
                    <a:cubicBezTo>
                      <a:pt x="254112" y="440297"/>
                      <a:pt x="64247" y="286790"/>
                      <a:pt x="9507" y="61513"/>
                    </a:cubicBezTo>
                    <a:cubicBezTo>
                      <a:pt x="5072" y="43210"/>
                      <a:pt x="1717" y="24643"/>
                      <a:pt x="50" y="5869"/>
                    </a:cubicBezTo>
                    <a:cubicBezTo>
                      <a:pt x="-94" y="4355"/>
                      <a:pt x="113" y="2836"/>
                      <a:pt x="1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4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7813A5-11EE-4E42-B595-E6CD3E99FC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3750" y="2867229"/>
              <a:ext cx="3474720" cy="2687685"/>
              <a:chOff x="5429250" y="3127753"/>
              <a:chExt cx="3043673" cy="235427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A35B44B-C28F-4C36-BD4A-E99613DFDFDE}"/>
                  </a:ext>
                </a:extLst>
              </p:cNvPr>
              <p:cNvSpPr/>
              <p:nvPr/>
            </p:nvSpPr>
            <p:spPr>
              <a:xfrm>
                <a:off x="5429250" y="3127753"/>
                <a:ext cx="3043673" cy="2354271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32629EF-8979-4B09-8D00-F1C0E998F83D}"/>
                  </a:ext>
                </a:extLst>
              </p:cNvPr>
              <p:cNvSpPr/>
              <p:nvPr/>
            </p:nvSpPr>
            <p:spPr>
              <a:xfrm rot="19606927" flipH="1">
                <a:off x="6491465" y="4240421"/>
                <a:ext cx="1681242" cy="1223124"/>
              </a:xfrm>
              <a:custGeom>
                <a:avLst/>
                <a:gdLst>
                  <a:gd name="connsiteX0" fmla="*/ 1428658 w 1445031"/>
                  <a:gd name="connsiteY0" fmla="*/ 18855 h 1051276"/>
                  <a:gd name="connsiteX1" fmla="*/ 1444406 w 1445031"/>
                  <a:gd name="connsiteY1" fmla="*/ 153540 h 1051276"/>
                  <a:gd name="connsiteX2" fmla="*/ 1411029 w 1445031"/>
                  <a:gd name="connsiteY2" fmla="*/ 289809 h 1051276"/>
                  <a:gd name="connsiteX3" fmla="*/ 1263290 w 1445031"/>
                  <a:gd name="connsiteY3" fmla="*/ 442786 h 1051276"/>
                  <a:gd name="connsiteX4" fmla="*/ 1207160 w 1445031"/>
                  <a:gd name="connsiteY4" fmla="*/ 471478 h 1051276"/>
                  <a:gd name="connsiteX5" fmla="*/ 1143395 w 1445031"/>
                  <a:gd name="connsiteY5" fmla="*/ 497478 h 1051276"/>
                  <a:gd name="connsiteX6" fmla="*/ 1059752 w 1445031"/>
                  <a:gd name="connsiteY6" fmla="*/ 536607 h 1051276"/>
                  <a:gd name="connsiteX7" fmla="*/ 976257 w 1445031"/>
                  <a:gd name="connsiteY7" fmla="*/ 621060 h 1051276"/>
                  <a:gd name="connsiteX8" fmla="*/ 1061817 w 1445031"/>
                  <a:gd name="connsiteY8" fmla="*/ 439540 h 1051276"/>
                  <a:gd name="connsiteX9" fmla="*/ 1188535 w 1445031"/>
                  <a:gd name="connsiteY9" fmla="*/ 284240 h 1051276"/>
                  <a:gd name="connsiteX10" fmla="*/ 946016 w 1445031"/>
                  <a:gd name="connsiteY10" fmla="*/ 592368 h 1051276"/>
                  <a:gd name="connsiteX11" fmla="*/ 909358 w 1445031"/>
                  <a:gd name="connsiteY11" fmla="*/ 440720 h 1051276"/>
                  <a:gd name="connsiteX12" fmla="*/ 909542 w 1445031"/>
                  <a:gd name="connsiteY12" fmla="*/ 359327 h 1051276"/>
                  <a:gd name="connsiteX13" fmla="*/ 949224 w 1445031"/>
                  <a:gd name="connsiteY13" fmla="*/ 262666 h 1051276"/>
                  <a:gd name="connsiteX14" fmla="*/ 1078118 w 1445031"/>
                  <a:gd name="connsiteY14" fmla="*/ 172459 h 1051276"/>
                  <a:gd name="connsiteX15" fmla="*/ 1271293 w 1445031"/>
                  <a:gd name="connsiteY15" fmla="*/ 120975 h 1051276"/>
                  <a:gd name="connsiteX16" fmla="*/ 1383259 w 1445031"/>
                  <a:gd name="connsiteY16" fmla="*/ 72663 h 1051276"/>
                  <a:gd name="connsiteX17" fmla="*/ 1428658 w 1445031"/>
                  <a:gd name="connsiteY17" fmla="*/ 18855 h 1051276"/>
                  <a:gd name="connsiteX18" fmla="*/ 166 w 1445031"/>
                  <a:gd name="connsiteY18" fmla="*/ 0 h 1051276"/>
                  <a:gd name="connsiteX19" fmla="*/ 220147 w 1445031"/>
                  <a:gd name="connsiteY19" fmla="*/ 58766 h 1051276"/>
                  <a:gd name="connsiteX20" fmla="*/ 482896 w 1445031"/>
                  <a:gd name="connsiteY20" fmla="*/ 36780 h 1051276"/>
                  <a:gd name="connsiteX21" fmla="*/ 686477 w 1445031"/>
                  <a:gd name="connsiteY21" fmla="*/ 74704 h 1051276"/>
                  <a:gd name="connsiteX22" fmla="*/ 842644 w 1445031"/>
                  <a:gd name="connsiteY22" fmla="*/ 269105 h 1051276"/>
                  <a:gd name="connsiteX23" fmla="*/ 867874 w 1445031"/>
                  <a:gd name="connsiteY23" fmla="*/ 395721 h 1051276"/>
                  <a:gd name="connsiteX24" fmla="*/ 870345 w 1445031"/>
                  <a:gd name="connsiteY24" fmla="*/ 457275 h 1051276"/>
                  <a:gd name="connsiteX25" fmla="*/ 874900 w 1445031"/>
                  <a:gd name="connsiteY25" fmla="*/ 513438 h 1051276"/>
                  <a:gd name="connsiteX26" fmla="*/ 829617 w 1445031"/>
                  <a:gd name="connsiteY26" fmla="*/ 463337 h 1051276"/>
                  <a:gd name="connsiteX27" fmla="*/ 730391 w 1445031"/>
                  <a:gd name="connsiteY27" fmla="*/ 372495 h 1051276"/>
                  <a:gd name="connsiteX28" fmla="*/ 437207 w 1445031"/>
                  <a:gd name="connsiteY28" fmla="*/ 228906 h 1051276"/>
                  <a:gd name="connsiteX29" fmla="*/ 426415 w 1445031"/>
                  <a:gd name="connsiteY29" fmla="*/ 228692 h 1051276"/>
                  <a:gd name="connsiteX30" fmla="*/ 426274 w 1445031"/>
                  <a:gd name="connsiteY30" fmla="*/ 228624 h 1051276"/>
                  <a:gd name="connsiteX31" fmla="*/ 426118 w 1445031"/>
                  <a:gd name="connsiteY31" fmla="*/ 229070 h 1051276"/>
                  <a:gd name="connsiteX32" fmla="*/ 426415 w 1445031"/>
                  <a:gd name="connsiteY32" fmla="*/ 228692 h 1051276"/>
                  <a:gd name="connsiteX33" fmla="*/ 535955 w 1445031"/>
                  <a:gd name="connsiteY33" fmla="*/ 283971 h 1051276"/>
                  <a:gd name="connsiteX34" fmla="*/ 1045428 w 1445031"/>
                  <a:gd name="connsiteY34" fmla="*/ 865128 h 1051276"/>
                  <a:gd name="connsiteX35" fmla="*/ 1087578 w 1445031"/>
                  <a:gd name="connsiteY35" fmla="*/ 986821 h 1051276"/>
                  <a:gd name="connsiteX36" fmla="*/ 1095351 w 1445031"/>
                  <a:gd name="connsiteY36" fmla="*/ 1012624 h 1051276"/>
                  <a:gd name="connsiteX37" fmla="*/ 1096035 w 1445031"/>
                  <a:gd name="connsiteY37" fmla="*/ 1015239 h 1051276"/>
                  <a:gd name="connsiteX38" fmla="*/ 1035073 w 1445031"/>
                  <a:gd name="connsiteY38" fmla="*/ 1047847 h 1051276"/>
                  <a:gd name="connsiteX39" fmla="*/ 1026734 w 1445031"/>
                  <a:gd name="connsiteY39" fmla="*/ 1051276 h 1051276"/>
                  <a:gd name="connsiteX40" fmla="*/ 1005318 w 1445031"/>
                  <a:gd name="connsiteY40" fmla="*/ 946425 h 1051276"/>
                  <a:gd name="connsiteX41" fmla="*/ 916036 w 1445031"/>
                  <a:gd name="connsiteY41" fmla="*/ 719587 h 1051276"/>
                  <a:gd name="connsiteX42" fmla="*/ 673859 w 1445031"/>
                  <a:gd name="connsiteY42" fmla="*/ 519442 h 1051276"/>
                  <a:gd name="connsiteX43" fmla="*/ 478293 w 1445031"/>
                  <a:gd name="connsiteY43" fmla="*/ 477081 h 1051276"/>
                  <a:gd name="connsiteX44" fmla="*/ 9507 w 1445031"/>
                  <a:gd name="connsiteY44" fmla="*/ 61513 h 1051276"/>
                  <a:gd name="connsiteX45" fmla="*/ 50 w 1445031"/>
                  <a:gd name="connsiteY45" fmla="*/ 5869 h 1051276"/>
                  <a:gd name="connsiteX46" fmla="*/ 166 w 1445031"/>
                  <a:gd name="connsiteY46" fmla="*/ 0 h 105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45031" h="1051276">
                    <a:moveTo>
                      <a:pt x="1428658" y="18855"/>
                    </a:moveTo>
                    <a:cubicBezTo>
                      <a:pt x="1441161" y="65214"/>
                      <a:pt x="1447061" y="119869"/>
                      <a:pt x="1444406" y="153540"/>
                    </a:cubicBezTo>
                    <a:cubicBezTo>
                      <a:pt x="1440902" y="200856"/>
                      <a:pt x="1433047" y="247509"/>
                      <a:pt x="1411029" y="289809"/>
                    </a:cubicBezTo>
                    <a:cubicBezTo>
                      <a:pt x="1377101" y="355086"/>
                      <a:pt x="1326760" y="404763"/>
                      <a:pt x="1263290" y="442786"/>
                    </a:cubicBezTo>
                    <a:cubicBezTo>
                      <a:pt x="1244961" y="453776"/>
                      <a:pt x="1216749" y="467200"/>
                      <a:pt x="1207160" y="471478"/>
                    </a:cubicBezTo>
                    <a:cubicBezTo>
                      <a:pt x="1195027" y="476382"/>
                      <a:pt x="1160581" y="490139"/>
                      <a:pt x="1143395" y="497478"/>
                    </a:cubicBezTo>
                    <a:cubicBezTo>
                      <a:pt x="1115072" y="509537"/>
                      <a:pt x="1089108" y="513741"/>
                      <a:pt x="1059752" y="536607"/>
                    </a:cubicBezTo>
                    <a:cubicBezTo>
                      <a:pt x="1013911" y="572564"/>
                      <a:pt x="1000082" y="588607"/>
                      <a:pt x="976257" y="621060"/>
                    </a:cubicBezTo>
                    <a:cubicBezTo>
                      <a:pt x="998938" y="557702"/>
                      <a:pt x="1026635" y="496888"/>
                      <a:pt x="1061817" y="439540"/>
                    </a:cubicBezTo>
                    <a:cubicBezTo>
                      <a:pt x="1097037" y="382081"/>
                      <a:pt x="1138712" y="329897"/>
                      <a:pt x="1188535" y="284240"/>
                    </a:cubicBezTo>
                    <a:cubicBezTo>
                      <a:pt x="1106884" y="325656"/>
                      <a:pt x="1002109" y="413355"/>
                      <a:pt x="946016" y="592368"/>
                    </a:cubicBezTo>
                    <a:cubicBezTo>
                      <a:pt x="927023" y="541955"/>
                      <a:pt x="919426" y="491023"/>
                      <a:pt x="909358" y="440720"/>
                    </a:cubicBezTo>
                    <a:cubicBezTo>
                      <a:pt x="906777" y="425968"/>
                      <a:pt x="906998" y="386212"/>
                      <a:pt x="909542" y="359327"/>
                    </a:cubicBezTo>
                    <a:cubicBezTo>
                      <a:pt x="912935" y="323628"/>
                      <a:pt x="928867" y="291764"/>
                      <a:pt x="949224" y="262666"/>
                    </a:cubicBezTo>
                    <a:cubicBezTo>
                      <a:pt x="981089" y="217083"/>
                      <a:pt x="1027962" y="191931"/>
                      <a:pt x="1078118" y="172459"/>
                    </a:cubicBezTo>
                    <a:cubicBezTo>
                      <a:pt x="1140555" y="148229"/>
                      <a:pt x="1207418" y="140042"/>
                      <a:pt x="1271293" y="120975"/>
                    </a:cubicBezTo>
                    <a:cubicBezTo>
                      <a:pt x="1310422" y="109321"/>
                      <a:pt x="1349219" y="96377"/>
                      <a:pt x="1383259" y="72663"/>
                    </a:cubicBezTo>
                    <a:cubicBezTo>
                      <a:pt x="1402216" y="59460"/>
                      <a:pt x="1417446" y="42864"/>
                      <a:pt x="1428658" y="18855"/>
                    </a:cubicBezTo>
                    <a:close/>
                    <a:moveTo>
                      <a:pt x="166" y="0"/>
                    </a:moveTo>
                    <a:cubicBezTo>
                      <a:pt x="62497" y="64142"/>
                      <a:pt x="142096" y="60378"/>
                      <a:pt x="220147" y="58766"/>
                    </a:cubicBezTo>
                    <a:cubicBezTo>
                      <a:pt x="308097" y="56939"/>
                      <a:pt x="394913" y="39400"/>
                      <a:pt x="482896" y="36780"/>
                    </a:cubicBezTo>
                    <a:cubicBezTo>
                      <a:pt x="553532" y="34659"/>
                      <a:pt x="622469" y="41900"/>
                      <a:pt x="686477" y="74704"/>
                    </a:cubicBezTo>
                    <a:cubicBezTo>
                      <a:pt x="764094" y="114472"/>
                      <a:pt x="815497" y="187757"/>
                      <a:pt x="842644" y="269105"/>
                    </a:cubicBezTo>
                    <a:cubicBezTo>
                      <a:pt x="856291" y="310045"/>
                      <a:pt x="864280" y="352791"/>
                      <a:pt x="867874" y="395721"/>
                    </a:cubicBezTo>
                    <a:cubicBezTo>
                      <a:pt x="869594" y="416196"/>
                      <a:pt x="870257" y="436771"/>
                      <a:pt x="870345" y="457275"/>
                    </a:cubicBezTo>
                    <a:cubicBezTo>
                      <a:pt x="870398" y="471259"/>
                      <a:pt x="864581" y="501947"/>
                      <a:pt x="874900" y="513438"/>
                    </a:cubicBezTo>
                    <a:cubicBezTo>
                      <a:pt x="858392" y="495061"/>
                      <a:pt x="844578" y="478664"/>
                      <a:pt x="829617" y="463337"/>
                    </a:cubicBezTo>
                    <a:cubicBezTo>
                      <a:pt x="811603" y="444906"/>
                      <a:pt x="737027" y="377660"/>
                      <a:pt x="730391" y="372495"/>
                    </a:cubicBezTo>
                    <a:cubicBezTo>
                      <a:pt x="642561" y="304497"/>
                      <a:pt x="544660" y="256917"/>
                      <a:pt x="437207" y="228906"/>
                    </a:cubicBezTo>
                    <a:cubicBezTo>
                      <a:pt x="433844" y="228022"/>
                      <a:pt x="429930" y="223694"/>
                      <a:pt x="426415" y="228692"/>
                    </a:cubicBezTo>
                    <a:cubicBezTo>
                      <a:pt x="426368" y="228670"/>
                      <a:pt x="426321" y="228647"/>
                      <a:pt x="426274" y="228624"/>
                    </a:cubicBezTo>
                    <a:cubicBezTo>
                      <a:pt x="426207" y="228766"/>
                      <a:pt x="426221" y="228917"/>
                      <a:pt x="426118" y="229070"/>
                    </a:cubicBezTo>
                    <a:cubicBezTo>
                      <a:pt x="426118" y="229070"/>
                      <a:pt x="426415" y="228692"/>
                      <a:pt x="426415" y="228692"/>
                    </a:cubicBezTo>
                    <a:cubicBezTo>
                      <a:pt x="463773" y="245411"/>
                      <a:pt x="500579" y="263226"/>
                      <a:pt x="535955" y="283971"/>
                    </a:cubicBezTo>
                    <a:cubicBezTo>
                      <a:pt x="760097" y="415154"/>
                      <a:pt x="943465" y="626538"/>
                      <a:pt x="1045428" y="865128"/>
                    </a:cubicBezTo>
                    <a:cubicBezTo>
                      <a:pt x="1062329" y="904646"/>
                      <a:pt x="1076392" y="945323"/>
                      <a:pt x="1087578" y="986821"/>
                    </a:cubicBezTo>
                    <a:cubicBezTo>
                      <a:pt x="1089031" y="992204"/>
                      <a:pt x="1092038" y="1001509"/>
                      <a:pt x="1095351" y="1012624"/>
                    </a:cubicBezTo>
                    <a:lnTo>
                      <a:pt x="1096035" y="1015239"/>
                    </a:lnTo>
                    <a:lnTo>
                      <a:pt x="1035073" y="1047847"/>
                    </a:lnTo>
                    <a:lnTo>
                      <a:pt x="1026734" y="1051276"/>
                    </a:lnTo>
                    <a:lnTo>
                      <a:pt x="1005318" y="946425"/>
                    </a:lnTo>
                    <a:cubicBezTo>
                      <a:pt x="984277" y="867300"/>
                      <a:pt x="957712" y="790362"/>
                      <a:pt x="916036" y="719587"/>
                    </a:cubicBezTo>
                    <a:cubicBezTo>
                      <a:pt x="859655" y="623810"/>
                      <a:pt x="781068" y="554070"/>
                      <a:pt x="673859" y="519442"/>
                    </a:cubicBezTo>
                    <a:cubicBezTo>
                      <a:pt x="610094" y="498834"/>
                      <a:pt x="544145" y="487877"/>
                      <a:pt x="478293" y="477081"/>
                    </a:cubicBezTo>
                    <a:cubicBezTo>
                      <a:pt x="254112" y="440297"/>
                      <a:pt x="64247" y="286790"/>
                      <a:pt x="9507" y="61513"/>
                    </a:cubicBezTo>
                    <a:cubicBezTo>
                      <a:pt x="5072" y="43210"/>
                      <a:pt x="1717" y="24643"/>
                      <a:pt x="50" y="5869"/>
                    </a:cubicBezTo>
                    <a:cubicBezTo>
                      <a:pt x="-94" y="4355"/>
                      <a:pt x="113" y="2836"/>
                      <a:pt x="1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4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428274-BD8C-4239-B6ED-758774CE2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14679" y="3220872"/>
              <a:ext cx="3017520" cy="2334042"/>
              <a:chOff x="5429250" y="3127753"/>
              <a:chExt cx="3043673" cy="2354271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2EEAC07-B88B-4261-B319-D447C6AEFDA4}"/>
                  </a:ext>
                </a:extLst>
              </p:cNvPr>
              <p:cNvSpPr/>
              <p:nvPr/>
            </p:nvSpPr>
            <p:spPr>
              <a:xfrm>
                <a:off x="5429250" y="3127753"/>
                <a:ext cx="3043673" cy="2354271"/>
              </a:xfrm>
              <a:custGeom>
                <a:avLst/>
                <a:gdLst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1047750 w 3043673"/>
                  <a:gd name="connsiteY16" fmla="*/ 2353459 h 2355865"/>
                  <a:gd name="connsiteX17" fmla="*/ 966443 w 3043673"/>
                  <a:gd name="connsiteY17" fmla="*/ 2352941 h 2355865"/>
                  <a:gd name="connsiteX18" fmla="*/ 757496 w 3043673"/>
                  <a:gd name="connsiteY18" fmla="*/ 2352752 h 2355865"/>
                  <a:gd name="connsiteX19" fmla="*/ 611612 w 3043673"/>
                  <a:gd name="connsiteY19" fmla="*/ 2205346 h 2355865"/>
                  <a:gd name="connsiteX20" fmla="*/ 610093 w 3043673"/>
                  <a:gd name="connsiteY20" fmla="*/ 1088428 h 2355865"/>
                  <a:gd name="connsiteX21" fmla="*/ 594896 w 3043673"/>
                  <a:gd name="connsiteY21" fmla="*/ 1020044 h 2355865"/>
                  <a:gd name="connsiteX22" fmla="*/ 537150 w 3043673"/>
                  <a:gd name="connsiteY22" fmla="*/ 1050436 h 2355865"/>
                  <a:gd name="connsiteX23" fmla="*/ 284894 w 3043673"/>
                  <a:gd name="connsiteY23" fmla="*/ 1232790 h 2355865"/>
                  <a:gd name="connsiteX24" fmla="*/ 149650 w 3043673"/>
                  <a:gd name="connsiteY24" fmla="*/ 1273820 h 2355865"/>
                  <a:gd name="connsiteX25" fmla="*/ 6804 w 3043673"/>
                  <a:gd name="connsiteY25" fmla="*/ 1167448 h 2355865"/>
                  <a:gd name="connsiteX26" fmla="*/ 66070 w 3043673"/>
                  <a:gd name="connsiteY26" fmla="*/ 1007886 h 2355865"/>
                  <a:gd name="connsiteX27" fmla="*/ 546268 w 3043673"/>
                  <a:gd name="connsiteY27" fmla="*/ 661415 h 2355865"/>
                  <a:gd name="connsiteX28" fmla="*/ 1372941 w 3043673"/>
                  <a:gd name="connsiteY28" fmla="*/ 67242 h 2355865"/>
                  <a:gd name="connsiteX29" fmla="*/ 1522812 w 3043673"/>
                  <a:gd name="connsiteY29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1047750 w 3043673"/>
                  <a:gd name="connsiteY15" fmla="*/ 2355865 h 2355865"/>
                  <a:gd name="connsiteX16" fmla="*/ 966443 w 3043673"/>
                  <a:gd name="connsiteY16" fmla="*/ 2352941 h 2355865"/>
                  <a:gd name="connsiteX17" fmla="*/ 757496 w 3043673"/>
                  <a:gd name="connsiteY17" fmla="*/ 2352752 h 2355865"/>
                  <a:gd name="connsiteX18" fmla="*/ 611612 w 3043673"/>
                  <a:gd name="connsiteY18" fmla="*/ 2205346 h 2355865"/>
                  <a:gd name="connsiteX19" fmla="*/ 610093 w 3043673"/>
                  <a:gd name="connsiteY19" fmla="*/ 1088428 h 2355865"/>
                  <a:gd name="connsiteX20" fmla="*/ 594896 w 3043673"/>
                  <a:gd name="connsiteY20" fmla="*/ 1020044 h 2355865"/>
                  <a:gd name="connsiteX21" fmla="*/ 537150 w 3043673"/>
                  <a:gd name="connsiteY21" fmla="*/ 1050436 h 2355865"/>
                  <a:gd name="connsiteX22" fmla="*/ 284894 w 3043673"/>
                  <a:gd name="connsiteY22" fmla="*/ 1232790 h 2355865"/>
                  <a:gd name="connsiteX23" fmla="*/ 149650 w 3043673"/>
                  <a:gd name="connsiteY23" fmla="*/ 1273820 h 2355865"/>
                  <a:gd name="connsiteX24" fmla="*/ 6804 w 3043673"/>
                  <a:gd name="connsiteY24" fmla="*/ 1167448 h 2355865"/>
                  <a:gd name="connsiteX25" fmla="*/ 66070 w 3043673"/>
                  <a:gd name="connsiteY25" fmla="*/ 1007886 h 2355865"/>
                  <a:gd name="connsiteX26" fmla="*/ 546268 w 3043673"/>
                  <a:gd name="connsiteY26" fmla="*/ 661415 h 2355865"/>
                  <a:gd name="connsiteX27" fmla="*/ 1372941 w 3043673"/>
                  <a:gd name="connsiteY27" fmla="*/ 67242 h 2355865"/>
                  <a:gd name="connsiteX28" fmla="*/ 1522812 w 3043673"/>
                  <a:gd name="connsiteY28" fmla="*/ 0 h 2355865"/>
                  <a:gd name="connsiteX0" fmla="*/ 1522812 w 3043673"/>
                  <a:gd name="connsiteY0" fmla="*/ 0 h 2355865"/>
                  <a:gd name="connsiteX1" fmla="*/ 1673823 w 3043673"/>
                  <a:gd name="connsiteY1" fmla="*/ 67242 h 2355865"/>
                  <a:gd name="connsiteX2" fmla="*/ 2518731 w 3043673"/>
                  <a:gd name="connsiteY2" fmla="*/ 676609 h 2355865"/>
                  <a:gd name="connsiteX3" fmla="*/ 2951822 w 3043673"/>
                  <a:gd name="connsiteY3" fmla="*/ 985093 h 2355865"/>
                  <a:gd name="connsiteX4" fmla="*/ 3042998 w 3043673"/>
                  <a:gd name="connsiteY4" fmla="*/ 1108182 h 2355865"/>
                  <a:gd name="connsiteX5" fmla="*/ 2979175 w 3043673"/>
                  <a:gd name="connsiteY5" fmla="*/ 1244948 h 2355865"/>
                  <a:gd name="connsiteX6" fmla="*/ 2784665 w 3043673"/>
                  <a:gd name="connsiteY6" fmla="*/ 1244948 h 2355865"/>
                  <a:gd name="connsiteX7" fmla="*/ 2524811 w 3043673"/>
                  <a:gd name="connsiteY7" fmla="*/ 1061075 h 2355865"/>
                  <a:gd name="connsiteX8" fmla="*/ 2448829 w 3043673"/>
                  <a:gd name="connsiteY8" fmla="*/ 1020044 h 2355865"/>
                  <a:gd name="connsiteX9" fmla="*/ 2435152 w 3043673"/>
                  <a:gd name="connsiteY9" fmla="*/ 1103622 h 2355865"/>
                  <a:gd name="connsiteX10" fmla="*/ 2435152 w 3043673"/>
                  <a:gd name="connsiteY10" fmla="*/ 1653726 h 2355865"/>
                  <a:gd name="connsiteX11" fmla="*/ 2435152 w 3043673"/>
                  <a:gd name="connsiteY11" fmla="*/ 2208387 h 2355865"/>
                  <a:gd name="connsiteX12" fmla="*/ 2295347 w 3043673"/>
                  <a:gd name="connsiteY12" fmla="*/ 2354271 h 2355865"/>
                  <a:gd name="connsiteX13" fmla="*/ 2038350 w 3043673"/>
                  <a:gd name="connsiteY13" fmla="*/ 2355189 h 2355865"/>
                  <a:gd name="connsiteX14" fmla="*/ 2038350 w 3043673"/>
                  <a:gd name="connsiteY14" fmla="*/ 2355865 h 2355865"/>
                  <a:gd name="connsiteX15" fmla="*/ 966443 w 3043673"/>
                  <a:gd name="connsiteY15" fmla="*/ 2352941 h 2355865"/>
                  <a:gd name="connsiteX16" fmla="*/ 757496 w 3043673"/>
                  <a:gd name="connsiteY16" fmla="*/ 2352752 h 2355865"/>
                  <a:gd name="connsiteX17" fmla="*/ 611612 w 3043673"/>
                  <a:gd name="connsiteY17" fmla="*/ 2205346 h 2355865"/>
                  <a:gd name="connsiteX18" fmla="*/ 610093 w 3043673"/>
                  <a:gd name="connsiteY18" fmla="*/ 1088428 h 2355865"/>
                  <a:gd name="connsiteX19" fmla="*/ 594896 w 3043673"/>
                  <a:gd name="connsiteY19" fmla="*/ 1020044 h 2355865"/>
                  <a:gd name="connsiteX20" fmla="*/ 537150 w 3043673"/>
                  <a:gd name="connsiteY20" fmla="*/ 1050436 h 2355865"/>
                  <a:gd name="connsiteX21" fmla="*/ 284894 w 3043673"/>
                  <a:gd name="connsiteY21" fmla="*/ 1232790 h 2355865"/>
                  <a:gd name="connsiteX22" fmla="*/ 149650 w 3043673"/>
                  <a:gd name="connsiteY22" fmla="*/ 1273820 h 2355865"/>
                  <a:gd name="connsiteX23" fmla="*/ 6804 w 3043673"/>
                  <a:gd name="connsiteY23" fmla="*/ 1167448 h 2355865"/>
                  <a:gd name="connsiteX24" fmla="*/ 66070 w 3043673"/>
                  <a:gd name="connsiteY24" fmla="*/ 1007886 h 2355865"/>
                  <a:gd name="connsiteX25" fmla="*/ 546268 w 3043673"/>
                  <a:gd name="connsiteY25" fmla="*/ 661415 h 2355865"/>
                  <a:gd name="connsiteX26" fmla="*/ 1372941 w 3043673"/>
                  <a:gd name="connsiteY26" fmla="*/ 67242 h 2355865"/>
                  <a:gd name="connsiteX27" fmla="*/ 1522812 w 3043673"/>
                  <a:gd name="connsiteY27" fmla="*/ 0 h 2355865"/>
                  <a:gd name="connsiteX0" fmla="*/ 1522812 w 3043673"/>
                  <a:gd name="connsiteY0" fmla="*/ 0 h 2355189"/>
                  <a:gd name="connsiteX1" fmla="*/ 1673823 w 3043673"/>
                  <a:gd name="connsiteY1" fmla="*/ 67242 h 2355189"/>
                  <a:gd name="connsiteX2" fmla="*/ 2518731 w 3043673"/>
                  <a:gd name="connsiteY2" fmla="*/ 676609 h 2355189"/>
                  <a:gd name="connsiteX3" fmla="*/ 2951822 w 3043673"/>
                  <a:gd name="connsiteY3" fmla="*/ 985093 h 2355189"/>
                  <a:gd name="connsiteX4" fmla="*/ 3042998 w 3043673"/>
                  <a:gd name="connsiteY4" fmla="*/ 1108182 h 2355189"/>
                  <a:gd name="connsiteX5" fmla="*/ 2979175 w 3043673"/>
                  <a:gd name="connsiteY5" fmla="*/ 1244948 h 2355189"/>
                  <a:gd name="connsiteX6" fmla="*/ 2784665 w 3043673"/>
                  <a:gd name="connsiteY6" fmla="*/ 1244948 h 2355189"/>
                  <a:gd name="connsiteX7" fmla="*/ 2524811 w 3043673"/>
                  <a:gd name="connsiteY7" fmla="*/ 1061075 h 2355189"/>
                  <a:gd name="connsiteX8" fmla="*/ 2448829 w 3043673"/>
                  <a:gd name="connsiteY8" fmla="*/ 1020044 h 2355189"/>
                  <a:gd name="connsiteX9" fmla="*/ 2435152 w 3043673"/>
                  <a:gd name="connsiteY9" fmla="*/ 1103622 h 2355189"/>
                  <a:gd name="connsiteX10" fmla="*/ 2435152 w 3043673"/>
                  <a:gd name="connsiteY10" fmla="*/ 1653726 h 2355189"/>
                  <a:gd name="connsiteX11" fmla="*/ 2435152 w 3043673"/>
                  <a:gd name="connsiteY11" fmla="*/ 2208387 h 2355189"/>
                  <a:gd name="connsiteX12" fmla="*/ 2295347 w 3043673"/>
                  <a:gd name="connsiteY12" fmla="*/ 2354271 h 2355189"/>
                  <a:gd name="connsiteX13" fmla="*/ 2038350 w 3043673"/>
                  <a:gd name="connsiteY13" fmla="*/ 2355189 h 2355189"/>
                  <a:gd name="connsiteX14" fmla="*/ 966443 w 3043673"/>
                  <a:gd name="connsiteY14" fmla="*/ 2352941 h 2355189"/>
                  <a:gd name="connsiteX15" fmla="*/ 757496 w 3043673"/>
                  <a:gd name="connsiteY15" fmla="*/ 2352752 h 2355189"/>
                  <a:gd name="connsiteX16" fmla="*/ 611612 w 3043673"/>
                  <a:gd name="connsiteY16" fmla="*/ 2205346 h 2355189"/>
                  <a:gd name="connsiteX17" fmla="*/ 610093 w 3043673"/>
                  <a:gd name="connsiteY17" fmla="*/ 1088428 h 2355189"/>
                  <a:gd name="connsiteX18" fmla="*/ 594896 w 3043673"/>
                  <a:gd name="connsiteY18" fmla="*/ 1020044 h 2355189"/>
                  <a:gd name="connsiteX19" fmla="*/ 537150 w 3043673"/>
                  <a:gd name="connsiteY19" fmla="*/ 1050436 h 2355189"/>
                  <a:gd name="connsiteX20" fmla="*/ 284894 w 3043673"/>
                  <a:gd name="connsiteY20" fmla="*/ 1232790 h 2355189"/>
                  <a:gd name="connsiteX21" fmla="*/ 149650 w 3043673"/>
                  <a:gd name="connsiteY21" fmla="*/ 1273820 h 2355189"/>
                  <a:gd name="connsiteX22" fmla="*/ 6804 w 3043673"/>
                  <a:gd name="connsiteY22" fmla="*/ 1167448 h 2355189"/>
                  <a:gd name="connsiteX23" fmla="*/ 66070 w 3043673"/>
                  <a:gd name="connsiteY23" fmla="*/ 1007886 h 2355189"/>
                  <a:gd name="connsiteX24" fmla="*/ 546268 w 3043673"/>
                  <a:gd name="connsiteY24" fmla="*/ 661415 h 2355189"/>
                  <a:gd name="connsiteX25" fmla="*/ 1372941 w 3043673"/>
                  <a:gd name="connsiteY25" fmla="*/ 67242 h 2355189"/>
                  <a:gd name="connsiteX26" fmla="*/ 1522812 w 3043673"/>
                  <a:gd name="connsiteY26" fmla="*/ 0 h 2355189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966443 w 3043673"/>
                  <a:gd name="connsiteY13" fmla="*/ 2352941 h 2354271"/>
                  <a:gd name="connsiteX14" fmla="*/ 757496 w 3043673"/>
                  <a:gd name="connsiteY14" fmla="*/ 2352752 h 2354271"/>
                  <a:gd name="connsiteX15" fmla="*/ 611612 w 3043673"/>
                  <a:gd name="connsiteY15" fmla="*/ 2205346 h 2354271"/>
                  <a:gd name="connsiteX16" fmla="*/ 610093 w 3043673"/>
                  <a:gd name="connsiteY16" fmla="*/ 1088428 h 2354271"/>
                  <a:gd name="connsiteX17" fmla="*/ 594896 w 3043673"/>
                  <a:gd name="connsiteY17" fmla="*/ 1020044 h 2354271"/>
                  <a:gd name="connsiteX18" fmla="*/ 537150 w 3043673"/>
                  <a:gd name="connsiteY18" fmla="*/ 1050436 h 2354271"/>
                  <a:gd name="connsiteX19" fmla="*/ 284894 w 3043673"/>
                  <a:gd name="connsiteY19" fmla="*/ 1232790 h 2354271"/>
                  <a:gd name="connsiteX20" fmla="*/ 149650 w 3043673"/>
                  <a:gd name="connsiteY20" fmla="*/ 1273820 h 2354271"/>
                  <a:gd name="connsiteX21" fmla="*/ 6804 w 3043673"/>
                  <a:gd name="connsiteY21" fmla="*/ 1167448 h 2354271"/>
                  <a:gd name="connsiteX22" fmla="*/ 66070 w 3043673"/>
                  <a:gd name="connsiteY22" fmla="*/ 1007886 h 2354271"/>
                  <a:gd name="connsiteX23" fmla="*/ 546268 w 3043673"/>
                  <a:gd name="connsiteY23" fmla="*/ 661415 h 2354271"/>
                  <a:gd name="connsiteX24" fmla="*/ 1372941 w 3043673"/>
                  <a:gd name="connsiteY24" fmla="*/ 67242 h 2354271"/>
                  <a:gd name="connsiteX25" fmla="*/ 1522812 w 3043673"/>
                  <a:gd name="connsiteY25" fmla="*/ 0 h 2354271"/>
                  <a:gd name="connsiteX0" fmla="*/ 1522812 w 3043673"/>
                  <a:gd name="connsiteY0" fmla="*/ 0 h 2354271"/>
                  <a:gd name="connsiteX1" fmla="*/ 1673823 w 3043673"/>
                  <a:gd name="connsiteY1" fmla="*/ 67242 h 2354271"/>
                  <a:gd name="connsiteX2" fmla="*/ 2518731 w 3043673"/>
                  <a:gd name="connsiteY2" fmla="*/ 676609 h 2354271"/>
                  <a:gd name="connsiteX3" fmla="*/ 2951822 w 3043673"/>
                  <a:gd name="connsiteY3" fmla="*/ 985093 h 2354271"/>
                  <a:gd name="connsiteX4" fmla="*/ 3042998 w 3043673"/>
                  <a:gd name="connsiteY4" fmla="*/ 1108182 h 2354271"/>
                  <a:gd name="connsiteX5" fmla="*/ 2979175 w 3043673"/>
                  <a:gd name="connsiteY5" fmla="*/ 1244948 h 2354271"/>
                  <a:gd name="connsiteX6" fmla="*/ 2784665 w 3043673"/>
                  <a:gd name="connsiteY6" fmla="*/ 1244948 h 2354271"/>
                  <a:gd name="connsiteX7" fmla="*/ 2524811 w 3043673"/>
                  <a:gd name="connsiteY7" fmla="*/ 1061075 h 2354271"/>
                  <a:gd name="connsiteX8" fmla="*/ 2448829 w 3043673"/>
                  <a:gd name="connsiteY8" fmla="*/ 1020044 h 2354271"/>
                  <a:gd name="connsiteX9" fmla="*/ 2435152 w 3043673"/>
                  <a:gd name="connsiteY9" fmla="*/ 1103622 h 2354271"/>
                  <a:gd name="connsiteX10" fmla="*/ 2435152 w 3043673"/>
                  <a:gd name="connsiteY10" fmla="*/ 1653726 h 2354271"/>
                  <a:gd name="connsiteX11" fmla="*/ 2435152 w 3043673"/>
                  <a:gd name="connsiteY11" fmla="*/ 2208387 h 2354271"/>
                  <a:gd name="connsiteX12" fmla="*/ 2295347 w 3043673"/>
                  <a:gd name="connsiteY12" fmla="*/ 2354271 h 2354271"/>
                  <a:gd name="connsiteX13" fmla="*/ 757496 w 3043673"/>
                  <a:gd name="connsiteY13" fmla="*/ 2352752 h 2354271"/>
                  <a:gd name="connsiteX14" fmla="*/ 611612 w 3043673"/>
                  <a:gd name="connsiteY14" fmla="*/ 2205346 h 2354271"/>
                  <a:gd name="connsiteX15" fmla="*/ 610093 w 3043673"/>
                  <a:gd name="connsiteY15" fmla="*/ 1088428 h 2354271"/>
                  <a:gd name="connsiteX16" fmla="*/ 594896 w 3043673"/>
                  <a:gd name="connsiteY16" fmla="*/ 1020044 h 2354271"/>
                  <a:gd name="connsiteX17" fmla="*/ 537150 w 3043673"/>
                  <a:gd name="connsiteY17" fmla="*/ 1050436 h 2354271"/>
                  <a:gd name="connsiteX18" fmla="*/ 284894 w 3043673"/>
                  <a:gd name="connsiteY18" fmla="*/ 1232790 h 2354271"/>
                  <a:gd name="connsiteX19" fmla="*/ 149650 w 3043673"/>
                  <a:gd name="connsiteY19" fmla="*/ 1273820 h 2354271"/>
                  <a:gd name="connsiteX20" fmla="*/ 6804 w 3043673"/>
                  <a:gd name="connsiteY20" fmla="*/ 1167448 h 2354271"/>
                  <a:gd name="connsiteX21" fmla="*/ 66070 w 3043673"/>
                  <a:gd name="connsiteY21" fmla="*/ 1007886 h 2354271"/>
                  <a:gd name="connsiteX22" fmla="*/ 546268 w 3043673"/>
                  <a:gd name="connsiteY22" fmla="*/ 661415 h 2354271"/>
                  <a:gd name="connsiteX23" fmla="*/ 1372941 w 3043673"/>
                  <a:gd name="connsiteY23" fmla="*/ 67242 h 2354271"/>
                  <a:gd name="connsiteX24" fmla="*/ 1522812 w 3043673"/>
                  <a:gd name="connsiteY24" fmla="*/ 0 h 23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43673" h="2354271">
                    <a:moveTo>
                      <a:pt x="1522812" y="0"/>
                    </a:moveTo>
                    <a:cubicBezTo>
                      <a:pt x="1566311" y="0"/>
                      <a:pt x="1610000" y="22414"/>
                      <a:pt x="1673823" y="67242"/>
                    </a:cubicBezTo>
                    <a:lnTo>
                      <a:pt x="2518731" y="676609"/>
                    </a:lnTo>
                    <a:lnTo>
                      <a:pt x="2951822" y="985093"/>
                    </a:lnTo>
                    <a:cubicBezTo>
                      <a:pt x="2995891" y="1017006"/>
                      <a:pt x="3038440" y="1047397"/>
                      <a:pt x="3042998" y="1108182"/>
                    </a:cubicBezTo>
                    <a:cubicBezTo>
                      <a:pt x="3047558" y="1165928"/>
                      <a:pt x="3029323" y="1214555"/>
                      <a:pt x="2979175" y="1244948"/>
                    </a:cubicBezTo>
                    <a:cubicBezTo>
                      <a:pt x="2915352" y="1284457"/>
                      <a:pt x="2846969" y="1285976"/>
                      <a:pt x="2784665" y="1244948"/>
                    </a:cubicBezTo>
                    <a:cubicBezTo>
                      <a:pt x="2696528" y="1187202"/>
                      <a:pt x="2611429" y="1121860"/>
                      <a:pt x="2524811" y="1061075"/>
                    </a:cubicBezTo>
                    <a:cubicBezTo>
                      <a:pt x="2500496" y="1044359"/>
                      <a:pt x="2476182" y="1007886"/>
                      <a:pt x="2448829" y="1020044"/>
                    </a:cubicBezTo>
                    <a:cubicBezTo>
                      <a:pt x="2418436" y="1033720"/>
                      <a:pt x="2435152" y="1074750"/>
                      <a:pt x="2435152" y="1103622"/>
                    </a:cubicBezTo>
                    <a:cubicBezTo>
                      <a:pt x="2433632" y="1289017"/>
                      <a:pt x="2435152" y="1471371"/>
                      <a:pt x="2435152" y="1653726"/>
                    </a:cubicBezTo>
                    <a:lnTo>
                      <a:pt x="2435152" y="2208387"/>
                    </a:lnTo>
                    <a:cubicBezTo>
                      <a:pt x="2435152" y="2313241"/>
                      <a:pt x="2398681" y="2352752"/>
                      <a:pt x="2295347" y="2354271"/>
                    </a:cubicBezTo>
                    <a:lnTo>
                      <a:pt x="757496" y="2352752"/>
                    </a:lnTo>
                    <a:cubicBezTo>
                      <a:pt x="648083" y="2351230"/>
                      <a:pt x="611612" y="2314760"/>
                      <a:pt x="611612" y="2205346"/>
                    </a:cubicBezTo>
                    <a:cubicBezTo>
                      <a:pt x="611612" y="1833042"/>
                      <a:pt x="611612" y="1460735"/>
                      <a:pt x="610093" y="1088428"/>
                    </a:cubicBezTo>
                    <a:cubicBezTo>
                      <a:pt x="610093" y="1065632"/>
                      <a:pt x="623768" y="1032200"/>
                      <a:pt x="594896" y="1020044"/>
                    </a:cubicBezTo>
                    <a:cubicBezTo>
                      <a:pt x="573623" y="1010927"/>
                      <a:pt x="555385" y="1036760"/>
                      <a:pt x="537150" y="1050436"/>
                    </a:cubicBezTo>
                    <a:cubicBezTo>
                      <a:pt x="452054" y="1111220"/>
                      <a:pt x="368474" y="1170486"/>
                      <a:pt x="284894" y="1232790"/>
                    </a:cubicBezTo>
                    <a:cubicBezTo>
                      <a:pt x="243864" y="1263184"/>
                      <a:pt x="199795" y="1279900"/>
                      <a:pt x="149650" y="1273820"/>
                    </a:cubicBezTo>
                    <a:cubicBezTo>
                      <a:pt x="81267" y="1266222"/>
                      <a:pt x="26559" y="1237350"/>
                      <a:pt x="6804" y="1167448"/>
                    </a:cubicBezTo>
                    <a:cubicBezTo>
                      <a:pt x="-12951" y="1102103"/>
                      <a:pt x="11364" y="1047397"/>
                      <a:pt x="66070" y="1007886"/>
                    </a:cubicBezTo>
                    <a:lnTo>
                      <a:pt x="546268" y="661415"/>
                    </a:lnTo>
                    <a:lnTo>
                      <a:pt x="1372941" y="67242"/>
                    </a:lnTo>
                    <a:cubicBezTo>
                      <a:pt x="1436004" y="22414"/>
                      <a:pt x="1479313" y="0"/>
                      <a:pt x="15228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BDEB0D-E8D2-4F78-88D6-4741C05D9AF5}"/>
                  </a:ext>
                </a:extLst>
              </p:cNvPr>
              <p:cNvSpPr/>
              <p:nvPr/>
            </p:nvSpPr>
            <p:spPr>
              <a:xfrm rot="19606927" flipH="1">
                <a:off x="6491465" y="4240420"/>
                <a:ext cx="1681242" cy="1223124"/>
              </a:xfrm>
              <a:custGeom>
                <a:avLst/>
                <a:gdLst>
                  <a:gd name="connsiteX0" fmla="*/ 1428658 w 1445031"/>
                  <a:gd name="connsiteY0" fmla="*/ 18855 h 1051276"/>
                  <a:gd name="connsiteX1" fmla="*/ 1444406 w 1445031"/>
                  <a:gd name="connsiteY1" fmla="*/ 153540 h 1051276"/>
                  <a:gd name="connsiteX2" fmla="*/ 1411029 w 1445031"/>
                  <a:gd name="connsiteY2" fmla="*/ 289809 h 1051276"/>
                  <a:gd name="connsiteX3" fmla="*/ 1263290 w 1445031"/>
                  <a:gd name="connsiteY3" fmla="*/ 442786 h 1051276"/>
                  <a:gd name="connsiteX4" fmla="*/ 1207160 w 1445031"/>
                  <a:gd name="connsiteY4" fmla="*/ 471478 h 1051276"/>
                  <a:gd name="connsiteX5" fmla="*/ 1143395 w 1445031"/>
                  <a:gd name="connsiteY5" fmla="*/ 497478 h 1051276"/>
                  <a:gd name="connsiteX6" fmla="*/ 1059752 w 1445031"/>
                  <a:gd name="connsiteY6" fmla="*/ 536607 h 1051276"/>
                  <a:gd name="connsiteX7" fmla="*/ 976257 w 1445031"/>
                  <a:gd name="connsiteY7" fmla="*/ 621060 h 1051276"/>
                  <a:gd name="connsiteX8" fmla="*/ 1061817 w 1445031"/>
                  <a:gd name="connsiteY8" fmla="*/ 439540 h 1051276"/>
                  <a:gd name="connsiteX9" fmla="*/ 1188535 w 1445031"/>
                  <a:gd name="connsiteY9" fmla="*/ 284240 h 1051276"/>
                  <a:gd name="connsiteX10" fmla="*/ 946016 w 1445031"/>
                  <a:gd name="connsiteY10" fmla="*/ 592368 h 1051276"/>
                  <a:gd name="connsiteX11" fmla="*/ 909358 w 1445031"/>
                  <a:gd name="connsiteY11" fmla="*/ 440720 h 1051276"/>
                  <a:gd name="connsiteX12" fmla="*/ 909542 w 1445031"/>
                  <a:gd name="connsiteY12" fmla="*/ 359327 h 1051276"/>
                  <a:gd name="connsiteX13" fmla="*/ 949224 w 1445031"/>
                  <a:gd name="connsiteY13" fmla="*/ 262666 h 1051276"/>
                  <a:gd name="connsiteX14" fmla="*/ 1078118 w 1445031"/>
                  <a:gd name="connsiteY14" fmla="*/ 172459 h 1051276"/>
                  <a:gd name="connsiteX15" fmla="*/ 1271293 w 1445031"/>
                  <a:gd name="connsiteY15" fmla="*/ 120975 h 1051276"/>
                  <a:gd name="connsiteX16" fmla="*/ 1383259 w 1445031"/>
                  <a:gd name="connsiteY16" fmla="*/ 72663 h 1051276"/>
                  <a:gd name="connsiteX17" fmla="*/ 1428658 w 1445031"/>
                  <a:gd name="connsiteY17" fmla="*/ 18855 h 1051276"/>
                  <a:gd name="connsiteX18" fmla="*/ 166 w 1445031"/>
                  <a:gd name="connsiteY18" fmla="*/ 0 h 1051276"/>
                  <a:gd name="connsiteX19" fmla="*/ 220147 w 1445031"/>
                  <a:gd name="connsiteY19" fmla="*/ 58766 h 1051276"/>
                  <a:gd name="connsiteX20" fmla="*/ 482896 w 1445031"/>
                  <a:gd name="connsiteY20" fmla="*/ 36780 h 1051276"/>
                  <a:gd name="connsiteX21" fmla="*/ 686477 w 1445031"/>
                  <a:gd name="connsiteY21" fmla="*/ 74704 h 1051276"/>
                  <a:gd name="connsiteX22" fmla="*/ 842644 w 1445031"/>
                  <a:gd name="connsiteY22" fmla="*/ 269105 h 1051276"/>
                  <a:gd name="connsiteX23" fmla="*/ 867874 w 1445031"/>
                  <a:gd name="connsiteY23" fmla="*/ 395721 h 1051276"/>
                  <a:gd name="connsiteX24" fmla="*/ 870345 w 1445031"/>
                  <a:gd name="connsiteY24" fmla="*/ 457275 h 1051276"/>
                  <a:gd name="connsiteX25" fmla="*/ 874900 w 1445031"/>
                  <a:gd name="connsiteY25" fmla="*/ 513438 h 1051276"/>
                  <a:gd name="connsiteX26" fmla="*/ 829617 w 1445031"/>
                  <a:gd name="connsiteY26" fmla="*/ 463337 h 1051276"/>
                  <a:gd name="connsiteX27" fmla="*/ 730391 w 1445031"/>
                  <a:gd name="connsiteY27" fmla="*/ 372495 h 1051276"/>
                  <a:gd name="connsiteX28" fmla="*/ 437207 w 1445031"/>
                  <a:gd name="connsiteY28" fmla="*/ 228906 h 1051276"/>
                  <a:gd name="connsiteX29" fmla="*/ 426415 w 1445031"/>
                  <a:gd name="connsiteY29" fmla="*/ 228692 h 1051276"/>
                  <a:gd name="connsiteX30" fmla="*/ 426274 w 1445031"/>
                  <a:gd name="connsiteY30" fmla="*/ 228624 h 1051276"/>
                  <a:gd name="connsiteX31" fmla="*/ 426118 w 1445031"/>
                  <a:gd name="connsiteY31" fmla="*/ 229070 h 1051276"/>
                  <a:gd name="connsiteX32" fmla="*/ 426415 w 1445031"/>
                  <a:gd name="connsiteY32" fmla="*/ 228692 h 1051276"/>
                  <a:gd name="connsiteX33" fmla="*/ 535955 w 1445031"/>
                  <a:gd name="connsiteY33" fmla="*/ 283971 h 1051276"/>
                  <a:gd name="connsiteX34" fmla="*/ 1045428 w 1445031"/>
                  <a:gd name="connsiteY34" fmla="*/ 865128 h 1051276"/>
                  <a:gd name="connsiteX35" fmla="*/ 1087578 w 1445031"/>
                  <a:gd name="connsiteY35" fmla="*/ 986821 h 1051276"/>
                  <a:gd name="connsiteX36" fmla="*/ 1095351 w 1445031"/>
                  <a:gd name="connsiteY36" fmla="*/ 1012624 h 1051276"/>
                  <a:gd name="connsiteX37" fmla="*/ 1096035 w 1445031"/>
                  <a:gd name="connsiteY37" fmla="*/ 1015239 h 1051276"/>
                  <a:gd name="connsiteX38" fmla="*/ 1035073 w 1445031"/>
                  <a:gd name="connsiteY38" fmla="*/ 1047847 h 1051276"/>
                  <a:gd name="connsiteX39" fmla="*/ 1026734 w 1445031"/>
                  <a:gd name="connsiteY39" fmla="*/ 1051276 h 1051276"/>
                  <a:gd name="connsiteX40" fmla="*/ 1005318 w 1445031"/>
                  <a:gd name="connsiteY40" fmla="*/ 946425 h 1051276"/>
                  <a:gd name="connsiteX41" fmla="*/ 916036 w 1445031"/>
                  <a:gd name="connsiteY41" fmla="*/ 719587 h 1051276"/>
                  <a:gd name="connsiteX42" fmla="*/ 673859 w 1445031"/>
                  <a:gd name="connsiteY42" fmla="*/ 519442 h 1051276"/>
                  <a:gd name="connsiteX43" fmla="*/ 478293 w 1445031"/>
                  <a:gd name="connsiteY43" fmla="*/ 477081 h 1051276"/>
                  <a:gd name="connsiteX44" fmla="*/ 9507 w 1445031"/>
                  <a:gd name="connsiteY44" fmla="*/ 61513 h 1051276"/>
                  <a:gd name="connsiteX45" fmla="*/ 50 w 1445031"/>
                  <a:gd name="connsiteY45" fmla="*/ 5869 h 1051276"/>
                  <a:gd name="connsiteX46" fmla="*/ 166 w 1445031"/>
                  <a:gd name="connsiteY46" fmla="*/ 0 h 1051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445031" h="1051276">
                    <a:moveTo>
                      <a:pt x="1428658" y="18855"/>
                    </a:moveTo>
                    <a:cubicBezTo>
                      <a:pt x="1441161" y="65214"/>
                      <a:pt x="1447061" y="119869"/>
                      <a:pt x="1444406" y="153540"/>
                    </a:cubicBezTo>
                    <a:cubicBezTo>
                      <a:pt x="1440902" y="200856"/>
                      <a:pt x="1433047" y="247509"/>
                      <a:pt x="1411029" y="289809"/>
                    </a:cubicBezTo>
                    <a:cubicBezTo>
                      <a:pt x="1377101" y="355086"/>
                      <a:pt x="1326760" y="404763"/>
                      <a:pt x="1263290" y="442786"/>
                    </a:cubicBezTo>
                    <a:cubicBezTo>
                      <a:pt x="1244961" y="453776"/>
                      <a:pt x="1216749" y="467200"/>
                      <a:pt x="1207160" y="471478"/>
                    </a:cubicBezTo>
                    <a:cubicBezTo>
                      <a:pt x="1195027" y="476382"/>
                      <a:pt x="1160581" y="490139"/>
                      <a:pt x="1143395" y="497478"/>
                    </a:cubicBezTo>
                    <a:cubicBezTo>
                      <a:pt x="1115072" y="509537"/>
                      <a:pt x="1089108" y="513741"/>
                      <a:pt x="1059752" y="536607"/>
                    </a:cubicBezTo>
                    <a:cubicBezTo>
                      <a:pt x="1013911" y="572564"/>
                      <a:pt x="1000082" y="588607"/>
                      <a:pt x="976257" y="621060"/>
                    </a:cubicBezTo>
                    <a:cubicBezTo>
                      <a:pt x="998938" y="557702"/>
                      <a:pt x="1026635" y="496888"/>
                      <a:pt x="1061817" y="439540"/>
                    </a:cubicBezTo>
                    <a:cubicBezTo>
                      <a:pt x="1097037" y="382081"/>
                      <a:pt x="1138712" y="329897"/>
                      <a:pt x="1188535" y="284240"/>
                    </a:cubicBezTo>
                    <a:cubicBezTo>
                      <a:pt x="1106884" y="325656"/>
                      <a:pt x="1002109" y="413355"/>
                      <a:pt x="946016" y="592368"/>
                    </a:cubicBezTo>
                    <a:cubicBezTo>
                      <a:pt x="927023" y="541955"/>
                      <a:pt x="919426" y="491023"/>
                      <a:pt x="909358" y="440720"/>
                    </a:cubicBezTo>
                    <a:cubicBezTo>
                      <a:pt x="906777" y="425968"/>
                      <a:pt x="906998" y="386212"/>
                      <a:pt x="909542" y="359327"/>
                    </a:cubicBezTo>
                    <a:cubicBezTo>
                      <a:pt x="912935" y="323628"/>
                      <a:pt x="928867" y="291764"/>
                      <a:pt x="949224" y="262666"/>
                    </a:cubicBezTo>
                    <a:cubicBezTo>
                      <a:pt x="981089" y="217083"/>
                      <a:pt x="1027962" y="191931"/>
                      <a:pt x="1078118" y="172459"/>
                    </a:cubicBezTo>
                    <a:cubicBezTo>
                      <a:pt x="1140555" y="148229"/>
                      <a:pt x="1207418" y="140042"/>
                      <a:pt x="1271293" y="120975"/>
                    </a:cubicBezTo>
                    <a:cubicBezTo>
                      <a:pt x="1310422" y="109321"/>
                      <a:pt x="1349219" y="96377"/>
                      <a:pt x="1383259" y="72663"/>
                    </a:cubicBezTo>
                    <a:cubicBezTo>
                      <a:pt x="1402216" y="59460"/>
                      <a:pt x="1417446" y="42864"/>
                      <a:pt x="1428658" y="18855"/>
                    </a:cubicBezTo>
                    <a:close/>
                    <a:moveTo>
                      <a:pt x="166" y="0"/>
                    </a:moveTo>
                    <a:cubicBezTo>
                      <a:pt x="62497" y="64142"/>
                      <a:pt x="142096" y="60378"/>
                      <a:pt x="220147" y="58766"/>
                    </a:cubicBezTo>
                    <a:cubicBezTo>
                      <a:pt x="308097" y="56939"/>
                      <a:pt x="394913" y="39400"/>
                      <a:pt x="482896" y="36780"/>
                    </a:cubicBezTo>
                    <a:cubicBezTo>
                      <a:pt x="553532" y="34659"/>
                      <a:pt x="622469" y="41900"/>
                      <a:pt x="686477" y="74704"/>
                    </a:cubicBezTo>
                    <a:cubicBezTo>
                      <a:pt x="764094" y="114472"/>
                      <a:pt x="815497" y="187757"/>
                      <a:pt x="842644" y="269105"/>
                    </a:cubicBezTo>
                    <a:cubicBezTo>
                      <a:pt x="856291" y="310045"/>
                      <a:pt x="864280" y="352791"/>
                      <a:pt x="867874" y="395721"/>
                    </a:cubicBezTo>
                    <a:cubicBezTo>
                      <a:pt x="869594" y="416196"/>
                      <a:pt x="870257" y="436771"/>
                      <a:pt x="870345" y="457275"/>
                    </a:cubicBezTo>
                    <a:cubicBezTo>
                      <a:pt x="870398" y="471259"/>
                      <a:pt x="864581" y="501947"/>
                      <a:pt x="874900" y="513438"/>
                    </a:cubicBezTo>
                    <a:cubicBezTo>
                      <a:pt x="858392" y="495061"/>
                      <a:pt x="844578" y="478664"/>
                      <a:pt x="829617" y="463337"/>
                    </a:cubicBezTo>
                    <a:cubicBezTo>
                      <a:pt x="811603" y="444906"/>
                      <a:pt x="737027" y="377660"/>
                      <a:pt x="730391" y="372495"/>
                    </a:cubicBezTo>
                    <a:cubicBezTo>
                      <a:pt x="642561" y="304497"/>
                      <a:pt x="544660" y="256917"/>
                      <a:pt x="437207" y="228906"/>
                    </a:cubicBezTo>
                    <a:cubicBezTo>
                      <a:pt x="433844" y="228022"/>
                      <a:pt x="429930" y="223694"/>
                      <a:pt x="426415" y="228692"/>
                    </a:cubicBezTo>
                    <a:cubicBezTo>
                      <a:pt x="426368" y="228670"/>
                      <a:pt x="426321" y="228647"/>
                      <a:pt x="426274" y="228624"/>
                    </a:cubicBezTo>
                    <a:cubicBezTo>
                      <a:pt x="426207" y="228766"/>
                      <a:pt x="426221" y="228917"/>
                      <a:pt x="426118" y="229070"/>
                    </a:cubicBezTo>
                    <a:cubicBezTo>
                      <a:pt x="426118" y="229070"/>
                      <a:pt x="426415" y="228692"/>
                      <a:pt x="426415" y="228692"/>
                    </a:cubicBezTo>
                    <a:cubicBezTo>
                      <a:pt x="463773" y="245411"/>
                      <a:pt x="500579" y="263226"/>
                      <a:pt x="535955" y="283971"/>
                    </a:cubicBezTo>
                    <a:cubicBezTo>
                      <a:pt x="760097" y="415154"/>
                      <a:pt x="943465" y="626538"/>
                      <a:pt x="1045428" y="865128"/>
                    </a:cubicBezTo>
                    <a:cubicBezTo>
                      <a:pt x="1062329" y="904646"/>
                      <a:pt x="1076392" y="945323"/>
                      <a:pt x="1087578" y="986821"/>
                    </a:cubicBezTo>
                    <a:cubicBezTo>
                      <a:pt x="1089031" y="992204"/>
                      <a:pt x="1092038" y="1001509"/>
                      <a:pt x="1095351" y="1012624"/>
                    </a:cubicBezTo>
                    <a:lnTo>
                      <a:pt x="1096035" y="1015239"/>
                    </a:lnTo>
                    <a:lnTo>
                      <a:pt x="1035073" y="1047847"/>
                    </a:lnTo>
                    <a:lnTo>
                      <a:pt x="1026734" y="1051276"/>
                    </a:lnTo>
                    <a:lnTo>
                      <a:pt x="1005318" y="946425"/>
                    </a:lnTo>
                    <a:cubicBezTo>
                      <a:pt x="984277" y="867300"/>
                      <a:pt x="957712" y="790362"/>
                      <a:pt x="916036" y="719587"/>
                    </a:cubicBezTo>
                    <a:cubicBezTo>
                      <a:pt x="859655" y="623810"/>
                      <a:pt x="781068" y="554070"/>
                      <a:pt x="673859" y="519442"/>
                    </a:cubicBezTo>
                    <a:cubicBezTo>
                      <a:pt x="610094" y="498834"/>
                      <a:pt x="544145" y="487877"/>
                      <a:pt x="478293" y="477081"/>
                    </a:cubicBezTo>
                    <a:cubicBezTo>
                      <a:pt x="254112" y="440297"/>
                      <a:pt x="64247" y="286790"/>
                      <a:pt x="9507" y="61513"/>
                    </a:cubicBezTo>
                    <a:cubicBezTo>
                      <a:pt x="5072" y="43210"/>
                      <a:pt x="1717" y="24643"/>
                      <a:pt x="50" y="5869"/>
                    </a:cubicBezTo>
                    <a:cubicBezTo>
                      <a:pt x="-94" y="4355"/>
                      <a:pt x="113" y="2836"/>
                      <a:pt x="1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4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125972-7347-4D3D-B22B-3264C8C1ED5C}"/>
              </a:ext>
            </a:extLst>
          </p:cNvPr>
          <p:cNvGrpSpPr/>
          <p:nvPr/>
        </p:nvGrpSpPr>
        <p:grpSpPr>
          <a:xfrm>
            <a:off x="8082213" y="4706509"/>
            <a:ext cx="3183338" cy="358073"/>
            <a:chOff x="8082213" y="4706509"/>
            <a:chExt cx="3183338" cy="358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19AE55-B576-4A4F-83FB-9B78D71F8199}"/>
                </a:ext>
              </a:extLst>
            </p:cNvPr>
            <p:cNvSpPr txBox="1"/>
            <p:nvPr/>
          </p:nvSpPr>
          <p:spPr>
            <a:xfrm>
              <a:off x="8114506" y="4758115"/>
              <a:ext cx="3151045" cy="30646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5B4A0A-DFF0-42FC-92D0-3BF66F15AC31}"/>
                </a:ext>
              </a:extLst>
            </p:cNvPr>
            <p:cNvSpPr txBox="1"/>
            <p:nvPr/>
          </p:nvSpPr>
          <p:spPr>
            <a:xfrm>
              <a:off x="8082213" y="47065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Share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04DF4C1-7454-46F8-B202-E8897109BB46}"/>
              </a:ext>
            </a:extLst>
          </p:cNvPr>
          <p:cNvSpPr txBox="1"/>
          <p:nvPr/>
        </p:nvSpPr>
        <p:spPr>
          <a:xfrm>
            <a:off x="8114506" y="5078162"/>
            <a:ext cx="3151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Why hold data when you could be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prayed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sharing data instantly and bettering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knowledge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across a community or country.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AE6FE8-8C52-435C-8FDD-D37B91261E3F}"/>
              </a:ext>
            </a:extLst>
          </p:cNvPr>
          <p:cNvGrpSpPr/>
          <p:nvPr/>
        </p:nvGrpSpPr>
        <p:grpSpPr>
          <a:xfrm>
            <a:off x="8082213" y="1735109"/>
            <a:ext cx="3183338" cy="358073"/>
            <a:chOff x="8082213" y="1735109"/>
            <a:chExt cx="3183338" cy="3580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63FC64-69BF-4194-92D2-3E348E419CAC}"/>
                </a:ext>
              </a:extLst>
            </p:cNvPr>
            <p:cNvSpPr txBox="1"/>
            <p:nvPr/>
          </p:nvSpPr>
          <p:spPr>
            <a:xfrm>
              <a:off x="8114506" y="1786715"/>
              <a:ext cx="3151045" cy="30646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D2A737-6042-4ABD-A0EF-20567A949906}"/>
                </a:ext>
              </a:extLst>
            </p:cNvPr>
            <p:cNvSpPr txBox="1"/>
            <p:nvPr/>
          </p:nvSpPr>
          <p:spPr>
            <a:xfrm>
              <a:off x="8082213" y="17351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Plan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98BF8B9-D264-4CE3-BD64-6D3F8D47885D}"/>
              </a:ext>
            </a:extLst>
          </p:cNvPr>
          <p:cNvSpPr txBox="1"/>
          <p:nvPr/>
        </p:nvSpPr>
        <p:spPr>
          <a:xfrm>
            <a:off x="8114506" y="2106762"/>
            <a:ext cx="315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data gives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feedback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 farmer can decide what needs to be done in order to get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better yields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46127AE-513A-4F25-8377-B8A5E9547DFF}"/>
              </a:ext>
            </a:extLst>
          </p:cNvPr>
          <p:cNvGrpSpPr/>
          <p:nvPr/>
        </p:nvGrpSpPr>
        <p:grpSpPr>
          <a:xfrm>
            <a:off x="869475" y="4706511"/>
            <a:ext cx="3183338" cy="358073"/>
            <a:chOff x="869475" y="4706511"/>
            <a:chExt cx="3183338" cy="35807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4A073D-B071-4D40-9212-53EB5AF319BD}"/>
                </a:ext>
              </a:extLst>
            </p:cNvPr>
            <p:cNvSpPr txBox="1"/>
            <p:nvPr/>
          </p:nvSpPr>
          <p:spPr>
            <a:xfrm>
              <a:off x="901768" y="4758117"/>
              <a:ext cx="3151045" cy="30646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76C896-07AA-469C-BA5E-E5E57E7FF487}"/>
                </a:ext>
              </a:extLst>
            </p:cNvPr>
            <p:cNvSpPr txBox="1"/>
            <p:nvPr/>
          </p:nvSpPr>
          <p:spPr>
            <a:xfrm>
              <a:off x="869475" y="4706511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Innovate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ACCFD7F-CA0C-47CC-BAC1-A484C8A37AC0}"/>
              </a:ext>
            </a:extLst>
          </p:cNvPr>
          <p:cNvSpPr txBox="1"/>
          <p:nvPr/>
        </p:nvSpPr>
        <p:spPr>
          <a:xfrm>
            <a:off x="901768" y="5078164"/>
            <a:ext cx="3151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AI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certainly be used on the data to give the household/farmer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recommendations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 what needs to be done and create 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 information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CB62BA-56E9-4608-9EBA-92176FC8B1AB}"/>
              </a:ext>
            </a:extLst>
          </p:cNvPr>
          <p:cNvGrpSpPr/>
          <p:nvPr/>
        </p:nvGrpSpPr>
        <p:grpSpPr>
          <a:xfrm>
            <a:off x="869475" y="1735111"/>
            <a:ext cx="3183338" cy="358073"/>
            <a:chOff x="869475" y="1735111"/>
            <a:chExt cx="3183338" cy="3580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F3344C-E153-40D7-BD46-B685BCCBCD27}"/>
                </a:ext>
              </a:extLst>
            </p:cNvPr>
            <p:cNvSpPr txBox="1"/>
            <p:nvPr/>
          </p:nvSpPr>
          <p:spPr>
            <a:xfrm>
              <a:off x="901768" y="1786717"/>
              <a:ext cx="3151045" cy="30646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D49579-807B-4B7C-B79D-1DACFC47200F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Diagnose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D60D1C3-7612-40F6-8756-C3CC35063B53}"/>
              </a:ext>
            </a:extLst>
          </p:cNvPr>
          <p:cNvSpPr txBox="1"/>
          <p:nvPr/>
        </p:nvSpPr>
        <p:spPr>
          <a:xfrm>
            <a:off x="901768" y="2106764"/>
            <a:ext cx="315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data that is retrieved can be used by farmers 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diagnose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their current operations and identify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potential problems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in Hardware">
            <a:extLst>
              <a:ext uri="{FF2B5EF4-FFF2-40B4-BE49-F238E27FC236}">
                <a16:creationId xmlns:a16="http://schemas.microsoft.com/office/drawing/2014/main" id="{4019A8EB-8F4B-F64E-BB2B-1C9FDCD53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84" y="879103"/>
            <a:ext cx="5489342" cy="5008821"/>
          </a:xfrm>
          <a:prstGeom prst="rect">
            <a:avLst/>
          </a:prstGeom>
        </p:spPr>
      </p:pic>
      <p:pic>
        <p:nvPicPr>
          <p:cNvPr id="9" name="Picture 8" descr="A picture containing tree, outdoor, ground, blue&#10;&#10;Description automatically generated">
            <a:extLst>
              <a:ext uri="{FF2B5EF4-FFF2-40B4-BE49-F238E27FC236}">
                <a16:creationId xmlns:a16="http://schemas.microsoft.com/office/drawing/2014/main" id="{D2B119B1-1225-DB41-BDF5-AD39BD0532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22179" r="-2044" b="10273"/>
          <a:stretch/>
        </p:blipFill>
        <p:spPr>
          <a:xfrm>
            <a:off x="6303819" y="879104"/>
            <a:ext cx="5674755" cy="50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C3BFF3-AF58-43D3-8D68-3F55B43628B1}"/>
              </a:ext>
            </a:extLst>
          </p:cNvPr>
          <p:cNvSpPr/>
          <p:nvPr/>
        </p:nvSpPr>
        <p:spPr>
          <a:xfrm>
            <a:off x="4778337" y="2528248"/>
            <a:ext cx="2605497" cy="2603795"/>
          </a:xfrm>
          <a:custGeom>
            <a:avLst/>
            <a:gdLst>
              <a:gd name="connsiteX0" fmla="*/ 1303677 w 2605497"/>
              <a:gd name="connsiteY0" fmla="*/ 429391 h 2603795"/>
              <a:gd name="connsiteX1" fmla="*/ 2175902 w 2605497"/>
              <a:gd name="connsiteY1" fmla="*/ 1303989 h 2603795"/>
              <a:gd name="connsiteX2" fmla="*/ 1300355 w 2605497"/>
              <a:gd name="connsiteY2" fmla="*/ 2175265 h 2603795"/>
              <a:gd name="connsiteX3" fmla="*/ 429553 w 2605497"/>
              <a:gd name="connsiteY3" fmla="*/ 1301141 h 2603795"/>
              <a:gd name="connsiteX4" fmla="*/ 1303677 w 2605497"/>
              <a:gd name="connsiteY4" fmla="*/ 429391 h 2603795"/>
              <a:gd name="connsiteX5" fmla="*/ 1303776 w 2605497"/>
              <a:gd name="connsiteY5" fmla="*/ 349643 h 2603795"/>
              <a:gd name="connsiteX6" fmla="*/ 351976 w 2605497"/>
              <a:gd name="connsiteY6" fmla="*/ 1295922 h 2603795"/>
              <a:gd name="connsiteX7" fmla="*/ 1302271 w 2605497"/>
              <a:gd name="connsiteY7" fmla="*/ 2250232 h 2603795"/>
              <a:gd name="connsiteX8" fmla="*/ 2254070 w 2605497"/>
              <a:gd name="connsiteY8" fmla="*/ 1299435 h 2603795"/>
              <a:gd name="connsiteX9" fmla="*/ 1303776 w 2605497"/>
              <a:gd name="connsiteY9" fmla="*/ 349643 h 2603795"/>
              <a:gd name="connsiteX10" fmla="*/ 1158392 w 2605497"/>
              <a:gd name="connsiteY10" fmla="*/ 139 h 2603795"/>
              <a:gd name="connsiteX11" fmla="*/ 1202372 w 2605497"/>
              <a:gd name="connsiteY11" fmla="*/ 47437 h 2603795"/>
              <a:gd name="connsiteX12" fmla="*/ 1235504 w 2605497"/>
              <a:gd name="connsiteY12" fmla="*/ 157878 h 2603795"/>
              <a:gd name="connsiteX13" fmla="*/ 1268134 w 2605497"/>
              <a:gd name="connsiteY13" fmla="*/ 187497 h 2603795"/>
              <a:gd name="connsiteX14" fmla="*/ 1339418 w 2605497"/>
              <a:gd name="connsiteY14" fmla="*/ 187497 h 2603795"/>
              <a:gd name="connsiteX15" fmla="*/ 1371045 w 2605497"/>
              <a:gd name="connsiteY15" fmla="*/ 158882 h 2603795"/>
              <a:gd name="connsiteX16" fmla="*/ 1408194 w 2605497"/>
              <a:gd name="connsiteY16" fmla="*/ 36895 h 2603795"/>
              <a:gd name="connsiteX17" fmla="*/ 1458895 w 2605497"/>
              <a:gd name="connsiteY17" fmla="*/ 249 h 2603795"/>
              <a:gd name="connsiteX18" fmla="*/ 1472449 w 2605497"/>
              <a:gd name="connsiteY18" fmla="*/ 751 h 2603795"/>
              <a:gd name="connsiteX19" fmla="*/ 1530682 w 2605497"/>
              <a:gd name="connsiteY19" fmla="*/ 63501 h 2603795"/>
              <a:gd name="connsiteX20" fmla="*/ 1534196 w 2605497"/>
              <a:gd name="connsiteY20" fmla="*/ 180468 h 2603795"/>
              <a:gd name="connsiteX21" fmla="*/ 1554778 w 2605497"/>
              <a:gd name="connsiteY21" fmla="*/ 214604 h 2603795"/>
              <a:gd name="connsiteX22" fmla="*/ 1629075 w 2605497"/>
              <a:gd name="connsiteY22" fmla="*/ 234183 h 2603795"/>
              <a:gd name="connsiteX23" fmla="*/ 1664215 w 2605497"/>
              <a:gd name="connsiteY23" fmla="*/ 215608 h 2603795"/>
              <a:gd name="connsiteX24" fmla="*/ 1730982 w 2605497"/>
              <a:gd name="connsiteY24" fmla="*/ 108682 h 2603795"/>
              <a:gd name="connsiteX25" fmla="*/ 1795740 w 2605497"/>
              <a:gd name="connsiteY25" fmla="*/ 86091 h 2603795"/>
              <a:gd name="connsiteX26" fmla="*/ 1807287 w 2605497"/>
              <a:gd name="connsiteY26" fmla="*/ 90108 h 2603795"/>
              <a:gd name="connsiteX27" fmla="*/ 1843933 w 2605497"/>
              <a:gd name="connsiteY27" fmla="*/ 161895 h 2603795"/>
              <a:gd name="connsiteX28" fmla="*/ 1817828 w 2605497"/>
              <a:gd name="connsiteY28" fmla="*/ 274343 h 2603795"/>
              <a:gd name="connsiteX29" fmla="*/ 1835900 w 2605497"/>
              <a:gd name="connsiteY29" fmla="*/ 323038 h 2603795"/>
              <a:gd name="connsiteX30" fmla="*/ 1894132 w 2605497"/>
              <a:gd name="connsiteY30" fmla="*/ 355166 h 2603795"/>
              <a:gd name="connsiteX31" fmla="*/ 1932788 w 2605497"/>
              <a:gd name="connsiteY31" fmla="*/ 346130 h 2603795"/>
              <a:gd name="connsiteX32" fmla="*/ 2025156 w 2605497"/>
              <a:gd name="connsiteY32" fmla="*/ 260287 h 2603795"/>
              <a:gd name="connsiteX33" fmla="*/ 2093429 w 2605497"/>
              <a:gd name="connsiteY33" fmla="*/ 254765 h 2603795"/>
              <a:gd name="connsiteX34" fmla="*/ 2096942 w 2605497"/>
              <a:gd name="connsiteY34" fmla="*/ 257276 h 2603795"/>
              <a:gd name="connsiteX35" fmla="*/ 2118529 w 2605497"/>
              <a:gd name="connsiteY35" fmla="*/ 344122 h 2603795"/>
              <a:gd name="connsiteX36" fmla="*/ 2064815 w 2605497"/>
              <a:gd name="connsiteY36" fmla="*/ 444523 h 2603795"/>
              <a:gd name="connsiteX37" fmla="*/ 2069333 w 2605497"/>
              <a:gd name="connsiteY37" fmla="*/ 492213 h 2603795"/>
              <a:gd name="connsiteX38" fmla="*/ 2114513 w 2605497"/>
              <a:gd name="connsiteY38" fmla="*/ 536892 h 2603795"/>
              <a:gd name="connsiteX39" fmla="*/ 2159693 w 2605497"/>
              <a:gd name="connsiteY39" fmla="*/ 540908 h 2603795"/>
              <a:gd name="connsiteX40" fmla="*/ 2273648 w 2605497"/>
              <a:gd name="connsiteY40" fmla="*/ 480667 h 2603795"/>
              <a:gd name="connsiteX41" fmla="*/ 2335896 w 2605497"/>
              <a:gd name="connsiteY41" fmla="*/ 493719 h 2603795"/>
              <a:gd name="connsiteX42" fmla="*/ 2354973 w 2605497"/>
              <a:gd name="connsiteY42" fmla="*/ 519322 h 2603795"/>
              <a:gd name="connsiteX43" fmla="*/ 2349953 w 2605497"/>
              <a:gd name="connsiteY43" fmla="*/ 575546 h 2603795"/>
              <a:gd name="connsiteX44" fmla="*/ 2259090 w 2605497"/>
              <a:gd name="connsiteY44" fmla="*/ 673437 h 2603795"/>
              <a:gd name="connsiteX45" fmla="*/ 2251058 w 2605497"/>
              <a:gd name="connsiteY45" fmla="*/ 713597 h 2603795"/>
              <a:gd name="connsiteX46" fmla="*/ 2285696 w 2605497"/>
              <a:gd name="connsiteY46" fmla="*/ 773837 h 2603795"/>
              <a:gd name="connsiteX47" fmla="*/ 2329872 w 2605497"/>
              <a:gd name="connsiteY47" fmla="*/ 788396 h 2603795"/>
              <a:gd name="connsiteX48" fmla="*/ 2458385 w 2605497"/>
              <a:gd name="connsiteY48" fmla="*/ 759279 h 2603795"/>
              <a:gd name="connsiteX49" fmla="*/ 2506076 w 2605497"/>
              <a:gd name="connsiteY49" fmla="*/ 781368 h 2603795"/>
              <a:gd name="connsiteX50" fmla="*/ 2521136 w 2605497"/>
              <a:gd name="connsiteY50" fmla="*/ 816006 h 2603795"/>
              <a:gd name="connsiteX51" fmla="*/ 2500554 w 2605497"/>
              <a:gd name="connsiteY51" fmla="*/ 872230 h 2603795"/>
              <a:gd name="connsiteX52" fmla="*/ 2394631 w 2605497"/>
              <a:gd name="connsiteY52" fmla="*/ 937993 h 2603795"/>
              <a:gd name="connsiteX53" fmla="*/ 2372041 w 2605497"/>
              <a:gd name="connsiteY53" fmla="*/ 987190 h 2603795"/>
              <a:gd name="connsiteX54" fmla="*/ 2387603 w 2605497"/>
              <a:gd name="connsiteY54" fmla="*/ 1044418 h 2603795"/>
              <a:gd name="connsiteX55" fmla="*/ 2425254 w 2605497"/>
              <a:gd name="connsiteY55" fmla="*/ 1071024 h 2603795"/>
              <a:gd name="connsiteX56" fmla="*/ 2557281 w 2605497"/>
              <a:gd name="connsiteY56" fmla="*/ 1076044 h 2603795"/>
              <a:gd name="connsiteX57" fmla="*/ 2599951 w 2605497"/>
              <a:gd name="connsiteY57" fmla="*/ 1109678 h 2603795"/>
              <a:gd name="connsiteX58" fmla="*/ 2605473 w 2605497"/>
              <a:gd name="connsiteY58" fmla="*/ 1150340 h 2603795"/>
              <a:gd name="connsiteX59" fmla="*/ 2572842 w 2605497"/>
              <a:gd name="connsiteY59" fmla="*/ 1196525 h 2603795"/>
              <a:gd name="connsiteX60" fmla="*/ 2453867 w 2605497"/>
              <a:gd name="connsiteY60" fmla="*/ 1233172 h 2603795"/>
              <a:gd name="connsiteX61" fmla="*/ 2416719 w 2605497"/>
              <a:gd name="connsiteY61" fmla="*/ 1280359 h 2603795"/>
              <a:gd name="connsiteX62" fmla="*/ 2419229 w 2605497"/>
              <a:gd name="connsiteY62" fmla="*/ 1342608 h 2603795"/>
              <a:gd name="connsiteX63" fmla="*/ 2444832 w 2605497"/>
              <a:gd name="connsiteY63" fmla="*/ 1369716 h 2603795"/>
              <a:gd name="connsiteX64" fmla="*/ 2569830 w 2605497"/>
              <a:gd name="connsiteY64" fmla="*/ 1407869 h 2603795"/>
              <a:gd name="connsiteX65" fmla="*/ 2605473 w 2605497"/>
              <a:gd name="connsiteY65" fmla="*/ 1457567 h 2603795"/>
              <a:gd name="connsiteX66" fmla="*/ 2605473 w 2605497"/>
              <a:gd name="connsiteY66" fmla="*/ 1466603 h 2603795"/>
              <a:gd name="connsiteX67" fmla="*/ 2541216 w 2605497"/>
              <a:gd name="connsiteY67" fmla="*/ 1530357 h 2603795"/>
              <a:gd name="connsiteX68" fmla="*/ 2422743 w 2605497"/>
              <a:gd name="connsiteY68" fmla="*/ 1533872 h 2603795"/>
              <a:gd name="connsiteX69" fmla="*/ 2391117 w 2605497"/>
              <a:gd name="connsiteY69" fmla="*/ 1553450 h 2603795"/>
              <a:gd name="connsiteX70" fmla="*/ 2371037 w 2605497"/>
              <a:gd name="connsiteY70" fmla="*/ 1627747 h 2603795"/>
              <a:gd name="connsiteX71" fmla="*/ 2390615 w 2605497"/>
              <a:gd name="connsiteY71" fmla="*/ 1663891 h 2603795"/>
              <a:gd name="connsiteX72" fmla="*/ 2495032 w 2605497"/>
              <a:gd name="connsiteY72" fmla="*/ 1729151 h 2603795"/>
              <a:gd name="connsiteX73" fmla="*/ 2518625 w 2605497"/>
              <a:gd name="connsiteY73" fmla="*/ 1795918 h 2603795"/>
              <a:gd name="connsiteX74" fmla="*/ 2502060 w 2605497"/>
              <a:gd name="connsiteY74" fmla="*/ 1830054 h 2603795"/>
              <a:gd name="connsiteX75" fmla="*/ 2469932 w 2605497"/>
              <a:gd name="connsiteY75" fmla="*/ 1846118 h 2603795"/>
              <a:gd name="connsiteX76" fmla="*/ 2390113 w 2605497"/>
              <a:gd name="connsiteY76" fmla="*/ 1828548 h 2603795"/>
              <a:gd name="connsiteX77" fmla="*/ 2324852 w 2605497"/>
              <a:gd name="connsiteY77" fmla="*/ 1813487 h 2603795"/>
              <a:gd name="connsiteX78" fmla="*/ 2290715 w 2605497"/>
              <a:gd name="connsiteY78" fmla="*/ 1824030 h 2603795"/>
              <a:gd name="connsiteX79" fmla="*/ 2249552 w 2605497"/>
              <a:gd name="connsiteY79" fmla="*/ 1897825 h 2603795"/>
              <a:gd name="connsiteX80" fmla="*/ 2259592 w 2605497"/>
              <a:gd name="connsiteY80" fmla="*/ 1929451 h 2603795"/>
              <a:gd name="connsiteX81" fmla="*/ 2347442 w 2605497"/>
              <a:gd name="connsiteY81" fmla="*/ 2023828 h 2603795"/>
              <a:gd name="connsiteX82" fmla="*/ 2352965 w 2605497"/>
              <a:gd name="connsiteY82" fmla="*/ 2088586 h 2603795"/>
              <a:gd name="connsiteX83" fmla="*/ 2349451 w 2605497"/>
              <a:gd name="connsiteY83" fmla="*/ 2093606 h 2603795"/>
              <a:gd name="connsiteX84" fmla="*/ 2261098 w 2605497"/>
              <a:gd name="connsiteY84" fmla="*/ 2115694 h 2603795"/>
              <a:gd name="connsiteX85" fmla="*/ 2159191 w 2605497"/>
              <a:gd name="connsiteY85" fmla="*/ 2061478 h 2603795"/>
              <a:gd name="connsiteX86" fmla="*/ 2119532 w 2605497"/>
              <a:gd name="connsiteY86" fmla="*/ 2062984 h 2603795"/>
              <a:gd name="connsiteX87" fmla="*/ 2067827 w 2605497"/>
              <a:gd name="connsiteY87" fmla="*/ 2113686 h 2603795"/>
              <a:gd name="connsiteX88" fmla="*/ 2065317 w 2605497"/>
              <a:gd name="connsiteY88" fmla="*/ 2157361 h 2603795"/>
              <a:gd name="connsiteX89" fmla="*/ 2125557 w 2605497"/>
              <a:gd name="connsiteY89" fmla="*/ 2271316 h 2603795"/>
              <a:gd name="connsiteX90" fmla="*/ 2115517 w 2605497"/>
              <a:gd name="connsiteY90" fmla="*/ 2330552 h 2603795"/>
              <a:gd name="connsiteX91" fmla="*/ 2105477 w 2605497"/>
              <a:gd name="connsiteY91" fmla="*/ 2339588 h 2603795"/>
              <a:gd name="connsiteX92" fmla="*/ 2019132 w 2605497"/>
              <a:gd name="connsiteY92" fmla="*/ 2336576 h 2603795"/>
              <a:gd name="connsiteX93" fmla="*/ 1934796 w 2605497"/>
              <a:gd name="connsiteY93" fmla="*/ 2257761 h 2603795"/>
              <a:gd name="connsiteX94" fmla="*/ 1891622 w 2605497"/>
              <a:gd name="connsiteY94" fmla="*/ 2249228 h 2603795"/>
              <a:gd name="connsiteX95" fmla="*/ 1832386 w 2605497"/>
              <a:gd name="connsiteY95" fmla="*/ 2282861 h 2603795"/>
              <a:gd name="connsiteX96" fmla="*/ 1817828 w 2605497"/>
              <a:gd name="connsiteY96" fmla="*/ 2327038 h 2603795"/>
              <a:gd name="connsiteX97" fmla="*/ 1847949 w 2605497"/>
              <a:gd name="connsiteY97" fmla="*/ 2458563 h 2603795"/>
              <a:gd name="connsiteX98" fmla="*/ 1828370 w 2605497"/>
              <a:gd name="connsiteY98" fmla="*/ 2502237 h 2603795"/>
              <a:gd name="connsiteX99" fmla="*/ 1791222 w 2605497"/>
              <a:gd name="connsiteY99" fmla="*/ 2518804 h 2603795"/>
              <a:gd name="connsiteX100" fmla="*/ 1734496 w 2605497"/>
              <a:gd name="connsiteY100" fmla="*/ 2498724 h 2603795"/>
              <a:gd name="connsiteX101" fmla="*/ 1668734 w 2605497"/>
              <a:gd name="connsiteY101" fmla="*/ 2392800 h 2603795"/>
              <a:gd name="connsiteX102" fmla="*/ 1619537 w 2605497"/>
              <a:gd name="connsiteY102" fmla="*/ 2369708 h 2603795"/>
              <a:gd name="connsiteX103" fmla="*/ 1566826 w 2605497"/>
              <a:gd name="connsiteY103" fmla="*/ 2383765 h 2603795"/>
              <a:gd name="connsiteX104" fmla="*/ 1534698 w 2605497"/>
              <a:gd name="connsiteY104" fmla="*/ 2427439 h 2603795"/>
              <a:gd name="connsiteX105" fmla="*/ 1531184 w 2605497"/>
              <a:gd name="connsiteY105" fmla="*/ 2545911 h 2603795"/>
              <a:gd name="connsiteX106" fmla="*/ 1485502 w 2605497"/>
              <a:gd name="connsiteY106" fmla="*/ 2600128 h 2603795"/>
              <a:gd name="connsiteX107" fmla="*/ 1456887 w 2605497"/>
              <a:gd name="connsiteY107" fmla="*/ 2603642 h 2603795"/>
              <a:gd name="connsiteX108" fmla="*/ 1410704 w 2605497"/>
              <a:gd name="connsiteY108" fmla="*/ 2572518 h 2603795"/>
              <a:gd name="connsiteX109" fmla="*/ 1372049 w 2605497"/>
              <a:gd name="connsiteY109" fmla="*/ 2446515 h 2603795"/>
              <a:gd name="connsiteX110" fmla="*/ 1335905 w 2605497"/>
              <a:gd name="connsiteY110" fmla="*/ 2415390 h 2603795"/>
              <a:gd name="connsiteX111" fmla="*/ 1269640 w 2605497"/>
              <a:gd name="connsiteY111" fmla="*/ 2415892 h 2603795"/>
              <a:gd name="connsiteX112" fmla="*/ 1237512 w 2605497"/>
              <a:gd name="connsiteY112" fmla="*/ 2443503 h 2603795"/>
              <a:gd name="connsiteX113" fmla="*/ 1200866 w 2605497"/>
              <a:gd name="connsiteY113" fmla="*/ 2562478 h 2603795"/>
              <a:gd name="connsiteX114" fmla="*/ 1139119 w 2605497"/>
              <a:gd name="connsiteY114" fmla="*/ 2602136 h 2603795"/>
              <a:gd name="connsiteX115" fmla="*/ 1076871 w 2605497"/>
              <a:gd name="connsiteY115" fmla="*/ 2531856 h 2603795"/>
              <a:gd name="connsiteX116" fmla="*/ 1073859 w 2605497"/>
              <a:gd name="connsiteY116" fmla="*/ 2423925 h 2603795"/>
              <a:gd name="connsiteX117" fmla="*/ 1051269 w 2605497"/>
              <a:gd name="connsiteY117" fmla="*/ 2387780 h 2603795"/>
              <a:gd name="connsiteX118" fmla="*/ 977976 w 2605497"/>
              <a:gd name="connsiteY118" fmla="*/ 2369206 h 2603795"/>
              <a:gd name="connsiteX119" fmla="*/ 942835 w 2605497"/>
              <a:gd name="connsiteY119" fmla="*/ 2387780 h 2603795"/>
              <a:gd name="connsiteX120" fmla="*/ 876070 w 2605497"/>
              <a:gd name="connsiteY120" fmla="*/ 2494708 h 2603795"/>
              <a:gd name="connsiteX121" fmla="*/ 813820 w 2605497"/>
              <a:gd name="connsiteY121" fmla="*/ 2517298 h 2603795"/>
              <a:gd name="connsiteX122" fmla="*/ 809302 w 2605497"/>
              <a:gd name="connsiteY122" fmla="*/ 2515792 h 2603795"/>
              <a:gd name="connsiteX123" fmla="*/ 764122 w 2605497"/>
              <a:gd name="connsiteY123" fmla="*/ 2436976 h 2603795"/>
              <a:gd name="connsiteX124" fmla="*/ 789724 w 2605497"/>
              <a:gd name="connsiteY124" fmla="*/ 2326034 h 2603795"/>
              <a:gd name="connsiteX125" fmla="*/ 773158 w 2605497"/>
              <a:gd name="connsiteY125" fmla="*/ 2280853 h 2603795"/>
              <a:gd name="connsiteX126" fmla="*/ 719443 w 2605497"/>
              <a:gd name="connsiteY126" fmla="*/ 2249730 h 2603795"/>
              <a:gd name="connsiteX127" fmla="*/ 670750 w 2605497"/>
              <a:gd name="connsiteY127" fmla="*/ 2258765 h 2603795"/>
              <a:gd name="connsiteX128" fmla="*/ 579887 w 2605497"/>
              <a:gd name="connsiteY128" fmla="*/ 2343604 h 2603795"/>
              <a:gd name="connsiteX129" fmla="*/ 516133 w 2605497"/>
              <a:gd name="connsiteY129" fmla="*/ 2349628 h 2603795"/>
              <a:gd name="connsiteX130" fmla="*/ 507096 w 2605497"/>
              <a:gd name="connsiteY130" fmla="*/ 2343604 h 2603795"/>
              <a:gd name="connsiteX131" fmla="*/ 487016 w 2605497"/>
              <a:gd name="connsiteY131" fmla="*/ 2259769 h 2603795"/>
              <a:gd name="connsiteX132" fmla="*/ 541232 w 2605497"/>
              <a:gd name="connsiteY132" fmla="*/ 2157863 h 2603795"/>
              <a:gd name="connsiteX133" fmla="*/ 537217 w 2605497"/>
              <a:gd name="connsiteY133" fmla="*/ 2110172 h 2603795"/>
              <a:gd name="connsiteX134" fmla="*/ 492036 w 2605497"/>
              <a:gd name="connsiteY134" fmla="*/ 2065494 h 2603795"/>
              <a:gd name="connsiteX135" fmla="*/ 445350 w 2605497"/>
              <a:gd name="connsiteY135" fmla="*/ 2061980 h 2603795"/>
              <a:gd name="connsiteX136" fmla="*/ 332398 w 2605497"/>
              <a:gd name="connsiteY136" fmla="*/ 2121719 h 2603795"/>
              <a:gd name="connsiteX137" fmla="*/ 270652 w 2605497"/>
              <a:gd name="connsiteY137" fmla="*/ 2110172 h 2603795"/>
              <a:gd name="connsiteX138" fmla="*/ 266636 w 2605497"/>
              <a:gd name="connsiteY138" fmla="*/ 2105654 h 2603795"/>
              <a:gd name="connsiteX139" fmla="*/ 269146 w 2605497"/>
              <a:gd name="connsiteY139" fmla="*/ 2013285 h 2603795"/>
              <a:gd name="connsiteX140" fmla="*/ 344948 w 2605497"/>
              <a:gd name="connsiteY140" fmla="*/ 1932463 h 2603795"/>
              <a:gd name="connsiteX141" fmla="*/ 353984 w 2605497"/>
              <a:gd name="connsiteY141" fmla="*/ 1888286 h 2603795"/>
              <a:gd name="connsiteX142" fmla="*/ 319347 w 2605497"/>
              <a:gd name="connsiteY142" fmla="*/ 1828046 h 2603795"/>
              <a:gd name="connsiteX143" fmla="*/ 275672 w 2605497"/>
              <a:gd name="connsiteY143" fmla="*/ 1815496 h 2603795"/>
              <a:gd name="connsiteX144" fmla="*/ 166236 w 2605497"/>
              <a:gd name="connsiteY144" fmla="*/ 1840596 h 2603795"/>
              <a:gd name="connsiteX145" fmla="*/ 151677 w 2605497"/>
              <a:gd name="connsiteY145" fmla="*/ 1844110 h 2603795"/>
              <a:gd name="connsiteX146" fmla="*/ 97461 w 2605497"/>
              <a:gd name="connsiteY146" fmla="*/ 1817504 h 2603795"/>
              <a:gd name="connsiteX147" fmla="*/ 84910 w 2605497"/>
              <a:gd name="connsiteY147" fmla="*/ 1788388 h 2603795"/>
              <a:gd name="connsiteX148" fmla="*/ 104991 w 2605497"/>
              <a:gd name="connsiteY148" fmla="*/ 1731661 h 2603795"/>
              <a:gd name="connsiteX149" fmla="*/ 207902 w 2605497"/>
              <a:gd name="connsiteY149" fmla="*/ 1667405 h 2603795"/>
              <a:gd name="connsiteX150" fmla="*/ 232499 w 2605497"/>
              <a:gd name="connsiteY150" fmla="*/ 1609675 h 2603795"/>
              <a:gd name="connsiteX151" fmla="*/ 216937 w 2605497"/>
              <a:gd name="connsiteY151" fmla="*/ 1557466 h 2603795"/>
              <a:gd name="connsiteX152" fmla="*/ 179287 w 2605497"/>
              <a:gd name="connsiteY152" fmla="*/ 1532366 h 2603795"/>
              <a:gd name="connsiteX153" fmla="*/ 57803 w 2605497"/>
              <a:gd name="connsiteY153" fmla="*/ 1528851 h 2603795"/>
              <a:gd name="connsiteX154" fmla="*/ 3586 w 2605497"/>
              <a:gd name="connsiteY154" fmla="*/ 1483169 h 2603795"/>
              <a:gd name="connsiteX155" fmla="*/ 1578 w 2605497"/>
              <a:gd name="connsiteY155" fmla="*/ 1472627 h 2603795"/>
              <a:gd name="connsiteX156" fmla="*/ 47260 w 2605497"/>
              <a:gd name="connsiteY156" fmla="*/ 1403351 h 2603795"/>
              <a:gd name="connsiteX157" fmla="*/ 156195 w 2605497"/>
              <a:gd name="connsiteY157" fmla="*/ 1370218 h 2603795"/>
              <a:gd name="connsiteX158" fmla="*/ 188826 w 2605497"/>
              <a:gd name="connsiteY158" fmla="*/ 1333572 h 2603795"/>
              <a:gd name="connsiteX159" fmla="*/ 187319 w 2605497"/>
              <a:gd name="connsiteY159" fmla="*/ 1263793 h 2603795"/>
              <a:gd name="connsiteX160" fmla="*/ 161717 w 2605497"/>
              <a:gd name="connsiteY160" fmla="*/ 1235179 h 2603795"/>
              <a:gd name="connsiteX161" fmla="*/ 45754 w 2605497"/>
              <a:gd name="connsiteY161" fmla="*/ 1199537 h 2603795"/>
              <a:gd name="connsiteX162" fmla="*/ 1578 w 2605497"/>
              <a:gd name="connsiteY162" fmla="*/ 1135280 h 2603795"/>
              <a:gd name="connsiteX163" fmla="*/ 6096 w 2605497"/>
              <a:gd name="connsiteY163" fmla="*/ 1108674 h 2603795"/>
              <a:gd name="connsiteX164" fmla="*/ 47762 w 2605497"/>
              <a:gd name="connsiteY164" fmla="*/ 1075542 h 2603795"/>
              <a:gd name="connsiteX165" fmla="*/ 160211 w 2605497"/>
              <a:gd name="connsiteY165" fmla="*/ 1072028 h 2603795"/>
              <a:gd name="connsiteX166" fmla="*/ 176777 w 2605497"/>
              <a:gd name="connsiteY166" fmla="*/ 1071526 h 2603795"/>
              <a:gd name="connsiteX167" fmla="*/ 221455 w 2605497"/>
              <a:gd name="connsiteY167" fmla="*/ 1036385 h 2603795"/>
              <a:gd name="connsiteX168" fmla="*/ 234507 w 2605497"/>
              <a:gd name="connsiteY168" fmla="*/ 986688 h 2603795"/>
              <a:gd name="connsiteX169" fmla="*/ 213424 w 2605497"/>
              <a:gd name="connsiteY169" fmla="*/ 939499 h 2603795"/>
              <a:gd name="connsiteX170" fmla="*/ 110513 w 2605497"/>
              <a:gd name="connsiteY170" fmla="*/ 875243 h 2603795"/>
              <a:gd name="connsiteX171" fmla="*/ 87420 w 2605497"/>
              <a:gd name="connsiteY171" fmla="*/ 809480 h 2603795"/>
              <a:gd name="connsiteX172" fmla="*/ 101978 w 2605497"/>
              <a:gd name="connsiteY172" fmla="*/ 777853 h 2603795"/>
              <a:gd name="connsiteX173" fmla="*/ 147159 w 2605497"/>
              <a:gd name="connsiteY173" fmla="*/ 758777 h 2603795"/>
              <a:gd name="connsiteX174" fmla="*/ 275672 w 2605497"/>
              <a:gd name="connsiteY174" fmla="*/ 788396 h 2603795"/>
              <a:gd name="connsiteX175" fmla="*/ 322358 w 2605497"/>
              <a:gd name="connsiteY175" fmla="*/ 772833 h 2603795"/>
              <a:gd name="connsiteX176" fmla="*/ 353984 w 2605497"/>
              <a:gd name="connsiteY176" fmla="*/ 717613 h 2603795"/>
              <a:gd name="connsiteX177" fmla="*/ 344948 w 2605497"/>
              <a:gd name="connsiteY177" fmla="*/ 670425 h 2603795"/>
              <a:gd name="connsiteX178" fmla="*/ 259607 w 2605497"/>
              <a:gd name="connsiteY178" fmla="*/ 579562 h 2603795"/>
              <a:gd name="connsiteX179" fmla="*/ 254587 w 2605497"/>
              <a:gd name="connsiteY179" fmla="*/ 514804 h 2603795"/>
              <a:gd name="connsiteX180" fmla="*/ 263122 w 2605497"/>
              <a:gd name="connsiteY180" fmla="*/ 502253 h 2603795"/>
              <a:gd name="connsiteX181" fmla="*/ 340430 w 2605497"/>
              <a:gd name="connsiteY181" fmla="*/ 485185 h 2603795"/>
              <a:gd name="connsiteX182" fmla="*/ 444848 w 2605497"/>
              <a:gd name="connsiteY182" fmla="*/ 540908 h 2603795"/>
              <a:gd name="connsiteX183" fmla="*/ 494044 w 2605497"/>
              <a:gd name="connsiteY183" fmla="*/ 536390 h 2603795"/>
              <a:gd name="connsiteX184" fmla="*/ 536213 w 2605497"/>
              <a:gd name="connsiteY184" fmla="*/ 494723 h 2603795"/>
              <a:gd name="connsiteX185" fmla="*/ 541735 w 2605497"/>
              <a:gd name="connsiteY185" fmla="*/ 444523 h 2603795"/>
              <a:gd name="connsiteX186" fmla="*/ 480992 w 2605497"/>
              <a:gd name="connsiteY186" fmla="*/ 330567 h 2603795"/>
              <a:gd name="connsiteX187" fmla="*/ 491534 w 2605497"/>
              <a:gd name="connsiteY187" fmla="*/ 272837 h 2603795"/>
              <a:gd name="connsiteX188" fmla="*/ 523160 w 2605497"/>
              <a:gd name="connsiteY188" fmla="*/ 249243 h 2603795"/>
              <a:gd name="connsiteX189" fmla="*/ 574365 w 2605497"/>
              <a:gd name="connsiteY189" fmla="*/ 254765 h 2603795"/>
              <a:gd name="connsiteX190" fmla="*/ 661211 w 2605497"/>
              <a:gd name="connsiteY190" fmla="*/ 335588 h 2603795"/>
              <a:gd name="connsiteX191" fmla="*/ 734504 w 2605497"/>
              <a:gd name="connsiteY191" fmla="*/ 346130 h 2603795"/>
              <a:gd name="connsiteX192" fmla="*/ 775668 w 2605497"/>
              <a:gd name="connsiteY192" fmla="*/ 320528 h 2603795"/>
              <a:gd name="connsiteX193" fmla="*/ 789724 w 2605497"/>
              <a:gd name="connsiteY193" fmla="*/ 277356 h 2603795"/>
              <a:gd name="connsiteX194" fmla="*/ 760608 w 2605497"/>
              <a:gd name="connsiteY194" fmla="*/ 151854 h 2603795"/>
              <a:gd name="connsiteX195" fmla="*/ 785207 w 2605497"/>
              <a:gd name="connsiteY195" fmla="*/ 98140 h 2603795"/>
              <a:gd name="connsiteX196" fmla="*/ 818841 w 2605497"/>
              <a:gd name="connsiteY196" fmla="*/ 84083 h 2603795"/>
              <a:gd name="connsiteX197" fmla="*/ 872053 w 2605497"/>
              <a:gd name="connsiteY197" fmla="*/ 103159 h 2603795"/>
              <a:gd name="connsiteX198" fmla="*/ 939322 w 2605497"/>
              <a:gd name="connsiteY198" fmla="*/ 211593 h 2603795"/>
              <a:gd name="connsiteX199" fmla="*/ 986008 w 2605497"/>
              <a:gd name="connsiteY199" fmla="*/ 234183 h 2603795"/>
              <a:gd name="connsiteX200" fmla="*/ 1048759 w 2605497"/>
              <a:gd name="connsiteY200" fmla="*/ 216612 h 2603795"/>
              <a:gd name="connsiteX201" fmla="*/ 1071851 w 2605497"/>
              <a:gd name="connsiteY201" fmla="*/ 182979 h 2603795"/>
              <a:gd name="connsiteX202" fmla="*/ 1076871 w 2605497"/>
              <a:gd name="connsiteY202" fmla="*/ 52458 h 2603795"/>
              <a:gd name="connsiteX203" fmla="*/ 1114019 w 2605497"/>
              <a:gd name="connsiteY203" fmla="*/ 4767 h 2603795"/>
              <a:gd name="connsiteX204" fmla="*/ 1127573 w 2605497"/>
              <a:gd name="connsiteY204" fmla="*/ 1755 h 2603795"/>
              <a:gd name="connsiteX205" fmla="*/ 1158392 w 2605497"/>
              <a:gd name="connsiteY205" fmla="*/ 139 h 260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2605497" h="2603795">
                <a:moveTo>
                  <a:pt x="1303677" y="429391"/>
                </a:moveTo>
                <a:cubicBezTo>
                  <a:pt x="1783448" y="430340"/>
                  <a:pt x="2176851" y="822794"/>
                  <a:pt x="2175902" y="1303989"/>
                </a:cubicBezTo>
                <a:cubicBezTo>
                  <a:pt x="2174953" y="1779963"/>
                  <a:pt x="1788668" y="2176214"/>
                  <a:pt x="1300355" y="2175265"/>
                </a:cubicBezTo>
                <a:cubicBezTo>
                  <a:pt x="808246" y="2173841"/>
                  <a:pt x="425757" y="1772371"/>
                  <a:pt x="429553" y="1301141"/>
                </a:cubicBezTo>
                <a:cubicBezTo>
                  <a:pt x="426706" y="823268"/>
                  <a:pt x="821533" y="428442"/>
                  <a:pt x="1303677" y="429391"/>
                </a:cubicBezTo>
                <a:close/>
                <a:moveTo>
                  <a:pt x="1303776" y="349643"/>
                </a:moveTo>
                <a:cubicBezTo>
                  <a:pt x="774664" y="349141"/>
                  <a:pt x="353984" y="773335"/>
                  <a:pt x="351976" y="1295922"/>
                </a:cubicBezTo>
                <a:cubicBezTo>
                  <a:pt x="349968" y="1831058"/>
                  <a:pt x="784203" y="2251738"/>
                  <a:pt x="1302271" y="2250232"/>
                </a:cubicBezTo>
                <a:cubicBezTo>
                  <a:pt x="1818832" y="2252240"/>
                  <a:pt x="2254572" y="1836580"/>
                  <a:pt x="2254070" y="1299435"/>
                </a:cubicBezTo>
                <a:cubicBezTo>
                  <a:pt x="2253568" y="771327"/>
                  <a:pt x="1829877" y="350145"/>
                  <a:pt x="1303776" y="349643"/>
                </a:cubicBezTo>
                <a:close/>
                <a:moveTo>
                  <a:pt x="1158392" y="139"/>
                </a:moveTo>
                <a:cubicBezTo>
                  <a:pt x="1183359" y="1504"/>
                  <a:pt x="1192583" y="13176"/>
                  <a:pt x="1202372" y="47437"/>
                </a:cubicBezTo>
                <a:cubicBezTo>
                  <a:pt x="1212913" y="84585"/>
                  <a:pt x="1225464" y="120730"/>
                  <a:pt x="1235504" y="157878"/>
                </a:cubicBezTo>
                <a:cubicBezTo>
                  <a:pt x="1240524" y="175448"/>
                  <a:pt x="1251065" y="184987"/>
                  <a:pt x="1268134" y="187497"/>
                </a:cubicBezTo>
                <a:cubicBezTo>
                  <a:pt x="1291729" y="190509"/>
                  <a:pt x="1315825" y="190509"/>
                  <a:pt x="1339418" y="187497"/>
                </a:cubicBezTo>
                <a:cubicBezTo>
                  <a:pt x="1355985" y="185489"/>
                  <a:pt x="1366025" y="175448"/>
                  <a:pt x="1371045" y="158882"/>
                </a:cubicBezTo>
                <a:cubicBezTo>
                  <a:pt x="1383093" y="118220"/>
                  <a:pt x="1395643" y="77558"/>
                  <a:pt x="1408194" y="36895"/>
                </a:cubicBezTo>
                <a:cubicBezTo>
                  <a:pt x="1417731" y="6775"/>
                  <a:pt x="1427269" y="-253"/>
                  <a:pt x="1458895" y="249"/>
                </a:cubicBezTo>
                <a:cubicBezTo>
                  <a:pt x="1463414" y="249"/>
                  <a:pt x="1467932" y="249"/>
                  <a:pt x="1472449" y="751"/>
                </a:cubicBezTo>
                <a:cubicBezTo>
                  <a:pt x="1517128" y="5269"/>
                  <a:pt x="1529678" y="18823"/>
                  <a:pt x="1530682" y="63501"/>
                </a:cubicBezTo>
                <a:cubicBezTo>
                  <a:pt x="1531686" y="102657"/>
                  <a:pt x="1533192" y="141312"/>
                  <a:pt x="1534196" y="180468"/>
                </a:cubicBezTo>
                <a:cubicBezTo>
                  <a:pt x="1534698" y="196030"/>
                  <a:pt x="1540220" y="208079"/>
                  <a:pt x="1554778" y="214604"/>
                </a:cubicBezTo>
                <a:cubicBezTo>
                  <a:pt x="1578373" y="225147"/>
                  <a:pt x="1602970" y="232175"/>
                  <a:pt x="1629075" y="234183"/>
                </a:cubicBezTo>
                <a:cubicBezTo>
                  <a:pt x="1645139" y="235186"/>
                  <a:pt x="1656184" y="228661"/>
                  <a:pt x="1664215" y="215608"/>
                </a:cubicBezTo>
                <a:cubicBezTo>
                  <a:pt x="1686303" y="179966"/>
                  <a:pt x="1708894" y="144325"/>
                  <a:pt x="1730982" y="108682"/>
                </a:cubicBezTo>
                <a:cubicBezTo>
                  <a:pt x="1750058" y="78562"/>
                  <a:pt x="1761604" y="74546"/>
                  <a:pt x="1795740" y="86091"/>
                </a:cubicBezTo>
                <a:cubicBezTo>
                  <a:pt x="1799756" y="87598"/>
                  <a:pt x="1803271" y="88602"/>
                  <a:pt x="1807287" y="90108"/>
                </a:cubicBezTo>
                <a:cubicBezTo>
                  <a:pt x="1846945" y="107176"/>
                  <a:pt x="1853470" y="119726"/>
                  <a:pt x="1843933" y="161895"/>
                </a:cubicBezTo>
                <a:cubicBezTo>
                  <a:pt x="1835398" y="199545"/>
                  <a:pt x="1826865" y="236692"/>
                  <a:pt x="1817828" y="274343"/>
                </a:cubicBezTo>
                <a:cubicBezTo>
                  <a:pt x="1812808" y="294926"/>
                  <a:pt x="1817828" y="310989"/>
                  <a:pt x="1835900" y="323038"/>
                </a:cubicBezTo>
                <a:cubicBezTo>
                  <a:pt x="1854475" y="335588"/>
                  <a:pt x="1873049" y="347133"/>
                  <a:pt x="1894132" y="355166"/>
                </a:cubicBezTo>
                <a:cubicBezTo>
                  <a:pt x="1909193" y="360688"/>
                  <a:pt x="1921241" y="357174"/>
                  <a:pt x="1932788" y="346130"/>
                </a:cubicBezTo>
                <a:cubicBezTo>
                  <a:pt x="1963409" y="317014"/>
                  <a:pt x="1994032" y="288901"/>
                  <a:pt x="2025156" y="260287"/>
                </a:cubicBezTo>
                <a:cubicBezTo>
                  <a:pt x="2050759" y="236190"/>
                  <a:pt x="2064815" y="235186"/>
                  <a:pt x="2093429" y="254765"/>
                </a:cubicBezTo>
                <a:cubicBezTo>
                  <a:pt x="2094934" y="255769"/>
                  <a:pt x="2095939" y="256272"/>
                  <a:pt x="2096942" y="257276"/>
                </a:cubicBezTo>
                <a:cubicBezTo>
                  <a:pt x="2145638" y="292415"/>
                  <a:pt x="2138609" y="307475"/>
                  <a:pt x="2118529" y="344122"/>
                </a:cubicBezTo>
                <a:cubicBezTo>
                  <a:pt x="2100457" y="377254"/>
                  <a:pt x="2083388" y="411391"/>
                  <a:pt x="2064815" y="444523"/>
                </a:cubicBezTo>
                <a:cubicBezTo>
                  <a:pt x="2055277" y="462093"/>
                  <a:pt x="2057284" y="477153"/>
                  <a:pt x="2069333" y="492213"/>
                </a:cubicBezTo>
                <a:cubicBezTo>
                  <a:pt x="2082886" y="508779"/>
                  <a:pt x="2097947" y="523840"/>
                  <a:pt x="2114513" y="536892"/>
                </a:cubicBezTo>
                <a:cubicBezTo>
                  <a:pt x="2128569" y="547935"/>
                  <a:pt x="2143128" y="549441"/>
                  <a:pt x="2159693" y="540908"/>
                </a:cubicBezTo>
                <a:cubicBezTo>
                  <a:pt x="2197343" y="520326"/>
                  <a:pt x="2235495" y="500246"/>
                  <a:pt x="2273648" y="480667"/>
                </a:cubicBezTo>
                <a:cubicBezTo>
                  <a:pt x="2300756" y="466611"/>
                  <a:pt x="2316319" y="469623"/>
                  <a:pt x="2335896" y="493719"/>
                </a:cubicBezTo>
                <a:cubicBezTo>
                  <a:pt x="2342924" y="501751"/>
                  <a:pt x="2349451" y="510285"/>
                  <a:pt x="2354973" y="519322"/>
                </a:cubicBezTo>
                <a:cubicBezTo>
                  <a:pt x="2369029" y="541410"/>
                  <a:pt x="2367522" y="555968"/>
                  <a:pt x="2349953" y="575546"/>
                </a:cubicBezTo>
                <a:cubicBezTo>
                  <a:pt x="2319832" y="608176"/>
                  <a:pt x="2289712" y="641308"/>
                  <a:pt x="2259090" y="673437"/>
                </a:cubicBezTo>
                <a:cubicBezTo>
                  <a:pt x="2247544" y="685485"/>
                  <a:pt x="2245034" y="698537"/>
                  <a:pt x="2251058" y="713597"/>
                </a:cubicBezTo>
                <a:cubicBezTo>
                  <a:pt x="2260094" y="735183"/>
                  <a:pt x="2271138" y="755263"/>
                  <a:pt x="2285696" y="773837"/>
                </a:cubicBezTo>
                <a:cubicBezTo>
                  <a:pt x="2297242" y="788898"/>
                  <a:pt x="2311298" y="792913"/>
                  <a:pt x="2329872" y="788396"/>
                </a:cubicBezTo>
                <a:cubicBezTo>
                  <a:pt x="2372543" y="777853"/>
                  <a:pt x="2415715" y="768315"/>
                  <a:pt x="2458385" y="759279"/>
                </a:cubicBezTo>
                <a:cubicBezTo>
                  <a:pt x="2480975" y="754259"/>
                  <a:pt x="2494530" y="760786"/>
                  <a:pt x="2506076" y="781368"/>
                </a:cubicBezTo>
                <a:cubicBezTo>
                  <a:pt x="2512100" y="792411"/>
                  <a:pt x="2517120" y="803958"/>
                  <a:pt x="2521136" y="816006"/>
                </a:cubicBezTo>
                <a:cubicBezTo>
                  <a:pt x="2529670" y="843616"/>
                  <a:pt x="2525152" y="856669"/>
                  <a:pt x="2500554" y="872230"/>
                </a:cubicBezTo>
                <a:cubicBezTo>
                  <a:pt x="2465414" y="894319"/>
                  <a:pt x="2430775" y="917411"/>
                  <a:pt x="2394631" y="937993"/>
                </a:cubicBezTo>
                <a:cubicBezTo>
                  <a:pt x="2374049" y="950041"/>
                  <a:pt x="2368527" y="966105"/>
                  <a:pt x="2372041" y="987190"/>
                </a:cubicBezTo>
                <a:cubicBezTo>
                  <a:pt x="2375053" y="1006768"/>
                  <a:pt x="2380575" y="1025844"/>
                  <a:pt x="2387603" y="1044418"/>
                </a:cubicBezTo>
                <a:cubicBezTo>
                  <a:pt x="2394129" y="1061486"/>
                  <a:pt x="2405675" y="1070522"/>
                  <a:pt x="2425254" y="1071024"/>
                </a:cubicBezTo>
                <a:cubicBezTo>
                  <a:pt x="2469430" y="1071526"/>
                  <a:pt x="2513104" y="1074538"/>
                  <a:pt x="2557281" y="1076044"/>
                </a:cubicBezTo>
                <a:cubicBezTo>
                  <a:pt x="2581376" y="1077048"/>
                  <a:pt x="2593424" y="1086586"/>
                  <a:pt x="2599951" y="1109678"/>
                </a:cubicBezTo>
                <a:cubicBezTo>
                  <a:pt x="2603966" y="1122731"/>
                  <a:pt x="2605473" y="1136285"/>
                  <a:pt x="2605473" y="1150340"/>
                </a:cubicBezTo>
                <a:cubicBezTo>
                  <a:pt x="2605473" y="1177449"/>
                  <a:pt x="2597943" y="1188493"/>
                  <a:pt x="2572842" y="1196525"/>
                </a:cubicBezTo>
                <a:cubicBezTo>
                  <a:pt x="2533184" y="1209075"/>
                  <a:pt x="2493525" y="1221123"/>
                  <a:pt x="2453867" y="1233172"/>
                </a:cubicBezTo>
                <a:cubicBezTo>
                  <a:pt x="2425254" y="1241705"/>
                  <a:pt x="2417723" y="1250742"/>
                  <a:pt x="2416719" y="1280359"/>
                </a:cubicBezTo>
                <a:cubicBezTo>
                  <a:pt x="2416217" y="1300941"/>
                  <a:pt x="2414711" y="1322025"/>
                  <a:pt x="2419229" y="1342608"/>
                </a:cubicBezTo>
                <a:cubicBezTo>
                  <a:pt x="2422241" y="1356664"/>
                  <a:pt x="2430775" y="1365199"/>
                  <a:pt x="2444832" y="1369716"/>
                </a:cubicBezTo>
                <a:cubicBezTo>
                  <a:pt x="2486498" y="1382267"/>
                  <a:pt x="2528164" y="1394816"/>
                  <a:pt x="2569830" y="1407869"/>
                </a:cubicBezTo>
                <a:cubicBezTo>
                  <a:pt x="2598947" y="1416904"/>
                  <a:pt x="2605975" y="1426945"/>
                  <a:pt x="2605473" y="1457567"/>
                </a:cubicBezTo>
                <a:cubicBezTo>
                  <a:pt x="2605473" y="1460579"/>
                  <a:pt x="2605473" y="1463591"/>
                  <a:pt x="2605473" y="1466603"/>
                </a:cubicBezTo>
                <a:cubicBezTo>
                  <a:pt x="2603465" y="1513792"/>
                  <a:pt x="2588404" y="1528851"/>
                  <a:pt x="2541216" y="1530357"/>
                </a:cubicBezTo>
                <a:cubicBezTo>
                  <a:pt x="2501558" y="1531361"/>
                  <a:pt x="2462402" y="1533370"/>
                  <a:pt x="2422743" y="1533872"/>
                </a:cubicBezTo>
                <a:cubicBezTo>
                  <a:pt x="2407683" y="1534374"/>
                  <a:pt x="2397141" y="1540900"/>
                  <a:pt x="2391117" y="1553450"/>
                </a:cubicBezTo>
                <a:cubicBezTo>
                  <a:pt x="2380073" y="1577044"/>
                  <a:pt x="2373045" y="1601642"/>
                  <a:pt x="2371037" y="1627747"/>
                </a:cubicBezTo>
                <a:cubicBezTo>
                  <a:pt x="2369531" y="1644312"/>
                  <a:pt x="2376559" y="1655357"/>
                  <a:pt x="2390615" y="1663891"/>
                </a:cubicBezTo>
                <a:cubicBezTo>
                  <a:pt x="2425756" y="1685477"/>
                  <a:pt x="2460393" y="1707063"/>
                  <a:pt x="2495032" y="1729151"/>
                </a:cubicBezTo>
                <a:cubicBezTo>
                  <a:pt x="2526658" y="1748729"/>
                  <a:pt x="2530674" y="1760778"/>
                  <a:pt x="2518625" y="1795918"/>
                </a:cubicBezTo>
                <a:cubicBezTo>
                  <a:pt x="2514610" y="1807966"/>
                  <a:pt x="2509088" y="1819512"/>
                  <a:pt x="2502060" y="1830054"/>
                </a:cubicBezTo>
                <a:cubicBezTo>
                  <a:pt x="2495533" y="1839592"/>
                  <a:pt x="2484992" y="1846118"/>
                  <a:pt x="2469932" y="1846118"/>
                </a:cubicBezTo>
                <a:cubicBezTo>
                  <a:pt x="2443325" y="1840094"/>
                  <a:pt x="2416719" y="1834070"/>
                  <a:pt x="2390113" y="1828548"/>
                </a:cubicBezTo>
                <a:cubicBezTo>
                  <a:pt x="2368527" y="1823528"/>
                  <a:pt x="2346438" y="1819010"/>
                  <a:pt x="2324852" y="1813487"/>
                </a:cubicBezTo>
                <a:cubicBezTo>
                  <a:pt x="2310796" y="1809973"/>
                  <a:pt x="2299752" y="1813990"/>
                  <a:pt x="2290715" y="1824030"/>
                </a:cubicBezTo>
                <a:cubicBezTo>
                  <a:pt x="2272142" y="1845616"/>
                  <a:pt x="2257584" y="1870214"/>
                  <a:pt x="2249552" y="1897825"/>
                </a:cubicBezTo>
                <a:cubicBezTo>
                  <a:pt x="2245536" y="1910877"/>
                  <a:pt x="2251560" y="1920414"/>
                  <a:pt x="2259592" y="1929451"/>
                </a:cubicBezTo>
                <a:cubicBezTo>
                  <a:pt x="2288708" y="1961077"/>
                  <a:pt x="2318326" y="1992703"/>
                  <a:pt x="2347442" y="2023828"/>
                </a:cubicBezTo>
                <a:cubicBezTo>
                  <a:pt x="2369531" y="2047422"/>
                  <a:pt x="2370535" y="2061478"/>
                  <a:pt x="2352965" y="2088586"/>
                </a:cubicBezTo>
                <a:cubicBezTo>
                  <a:pt x="2351961" y="2090092"/>
                  <a:pt x="2350957" y="2092100"/>
                  <a:pt x="2349451" y="2093606"/>
                </a:cubicBezTo>
                <a:cubicBezTo>
                  <a:pt x="2316319" y="2138285"/>
                  <a:pt x="2301760" y="2138787"/>
                  <a:pt x="2261098" y="2115694"/>
                </a:cubicBezTo>
                <a:cubicBezTo>
                  <a:pt x="2227965" y="2096618"/>
                  <a:pt x="2192825" y="2079550"/>
                  <a:pt x="2159191" y="2061478"/>
                </a:cubicBezTo>
                <a:cubicBezTo>
                  <a:pt x="2145135" y="2053948"/>
                  <a:pt x="2132083" y="2053948"/>
                  <a:pt x="2119532" y="2062984"/>
                </a:cubicBezTo>
                <a:cubicBezTo>
                  <a:pt x="2099452" y="2077040"/>
                  <a:pt x="2082384" y="2094108"/>
                  <a:pt x="2067827" y="2113686"/>
                </a:cubicBezTo>
                <a:cubicBezTo>
                  <a:pt x="2057284" y="2127742"/>
                  <a:pt x="2056782" y="2141799"/>
                  <a:pt x="2065317" y="2157361"/>
                </a:cubicBezTo>
                <a:cubicBezTo>
                  <a:pt x="2085899" y="2195011"/>
                  <a:pt x="2105979" y="2233163"/>
                  <a:pt x="2125557" y="2271316"/>
                </a:cubicBezTo>
                <a:cubicBezTo>
                  <a:pt x="2139111" y="2297922"/>
                  <a:pt x="2137103" y="2309970"/>
                  <a:pt x="2115517" y="2330552"/>
                </a:cubicBezTo>
                <a:cubicBezTo>
                  <a:pt x="2112003" y="2333564"/>
                  <a:pt x="2108991" y="2337078"/>
                  <a:pt x="2105477" y="2339588"/>
                </a:cubicBezTo>
                <a:cubicBezTo>
                  <a:pt x="2073349" y="2363183"/>
                  <a:pt x="2056782" y="2374728"/>
                  <a:pt x="2019132" y="2336576"/>
                </a:cubicBezTo>
                <a:cubicBezTo>
                  <a:pt x="1992024" y="2308966"/>
                  <a:pt x="1962908" y="2284367"/>
                  <a:pt x="1934796" y="2257761"/>
                </a:cubicBezTo>
                <a:cubicBezTo>
                  <a:pt x="1921743" y="2245211"/>
                  <a:pt x="1907687" y="2242701"/>
                  <a:pt x="1891622" y="2249228"/>
                </a:cubicBezTo>
                <a:cubicBezTo>
                  <a:pt x="1870539" y="2257761"/>
                  <a:pt x="1850459" y="2268806"/>
                  <a:pt x="1832386" y="2282861"/>
                </a:cubicBezTo>
                <a:cubicBezTo>
                  <a:pt x="1817326" y="2294408"/>
                  <a:pt x="1813310" y="2308966"/>
                  <a:pt x="1817828" y="2327038"/>
                </a:cubicBezTo>
                <a:cubicBezTo>
                  <a:pt x="1828370" y="2370712"/>
                  <a:pt x="1838411" y="2414888"/>
                  <a:pt x="1847949" y="2458563"/>
                </a:cubicBezTo>
                <a:cubicBezTo>
                  <a:pt x="1851965" y="2477639"/>
                  <a:pt x="1845439" y="2492197"/>
                  <a:pt x="1828370" y="2502237"/>
                </a:cubicBezTo>
                <a:cubicBezTo>
                  <a:pt x="1816824" y="2509265"/>
                  <a:pt x="1804275" y="2514788"/>
                  <a:pt x="1791222" y="2518804"/>
                </a:cubicBezTo>
                <a:cubicBezTo>
                  <a:pt x="1764617" y="2527337"/>
                  <a:pt x="1749556" y="2522317"/>
                  <a:pt x="1734496" y="2498724"/>
                </a:cubicBezTo>
                <a:cubicBezTo>
                  <a:pt x="1712408" y="2463583"/>
                  <a:pt x="1689818" y="2428945"/>
                  <a:pt x="1668734" y="2392800"/>
                </a:cubicBezTo>
                <a:cubicBezTo>
                  <a:pt x="1657187" y="2373222"/>
                  <a:pt x="1642127" y="2365693"/>
                  <a:pt x="1619537" y="2369708"/>
                </a:cubicBezTo>
                <a:cubicBezTo>
                  <a:pt x="1601465" y="2373222"/>
                  <a:pt x="1583895" y="2377740"/>
                  <a:pt x="1566826" y="2383765"/>
                </a:cubicBezTo>
                <a:cubicBezTo>
                  <a:pt x="1543233" y="2392298"/>
                  <a:pt x="1535702" y="2402339"/>
                  <a:pt x="1534698" y="2427439"/>
                </a:cubicBezTo>
                <a:cubicBezTo>
                  <a:pt x="1533192" y="2467097"/>
                  <a:pt x="1532188" y="2506253"/>
                  <a:pt x="1531184" y="2545911"/>
                </a:cubicBezTo>
                <a:cubicBezTo>
                  <a:pt x="1530180" y="2582056"/>
                  <a:pt x="1521145" y="2593602"/>
                  <a:pt x="1485502" y="2600128"/>
                </a:cubicBezTo>
                <a:cubicBezTo>
                  <a:pt x="1475964" y="2602136"/>
                  <a:pt x="1466426" y="2603140"/>
                  <a:pt x="1456887" y="2603642"/>
                </a:cubicBezTo>
                <a:cubicBezTo>
                  <a:pt x="1433294" y="2605148"/>
                  <a:pt x="1418233" y="2595610"/>
                  <a:pt x="1410704" y="2572518"/>
                </a:cubicBezTo>
                <a:cubicBezTo>
                  <a:pt x="1397149" y="2530349"/>
                  <a:pt x="1384096" y="2488683"/>
                  <a:pt x="1372049" y="2446515"/>
                </a:cubicBezTo>
                <a:cubicBezTo>
                  <a:pt x="1366527" y="2427439"/>
                  <a:pt x="1354981" y="2418403"/>
                  <a:pt x="1335905" y="2415390"/>
                </a:cubicBezTo>
                <a:cubicBezTo>
                  <a:pt x="1313817" y="2412378"/>
                  <a:pt x="1291729" y="2412378"/>
                  <a:pt x="1269640" y="2415892"/>
                </a:cubicBezTo>
                <a:cubicBezTo>
                  <a:pt x="1253075" y="2418403"/>
                  <a:pt x="1242532" y="2426937"/>
                  <a:pt x="1237512" y="2443503"/>
                </a:cubicBezTo>
                <a:cubicBezTo>
                  <a:pt x="1225966" y="2483161"/>
                  <a:pt x="1213415" y="2522819"/>
                  <a:pt x="1200866" y="2562478"/>
                </a:cubicBezTo>
                <a:cubicBezTo>
                  <a:pt x="1189821" y="2598120"/>
                  <a:pt x="1175765" y="2607157"/>
                  <a:pt x="1139119" y="2602136"/>
                </a:cubicBezTo>
                <a:cubicBezTo>
                  <a:pt x="1083899" y="2594606"/>
                  <a:pt x="1077372" y="2587075"/>
                  <a:pt x="1076871" y="2531856"/>
                </a:cubicBezTo>
                <a:cubicBezTo>
                  <a:pt x="1076369" y="2495712"/>
                  <a:pt x="1074863" y="2460069"/>
                  <a:pt x="1073859" y="2423925"/>
                </a:cubicBezTo>
                <a:cubicBezTo>
                  <a:pt x="1073356" y="2407359"/>
                  <a:pt x="1066831" y="2394306"/>
                  <a:pt x="1051269" y="2387780"/>
                </a:cubicBezTo>
                <a:cubicBezTo>
                  <a:pt x="1027675" y="2377740"/>
                  <a:pt x="1003578" y="2370712"/>
                  <a:pt x="977976" y="2369206"/>
                </a:cubicBezTo>
                <a:cubicBezTo>
                  <a:pt x="962413" y="2368202"/>
                  <a:pt x="951370" y="2374226"/>
                  <a:pt x="942835" y="2387780"/>
                </a:cubicBezTo>
                <a:cubicBezTo>
                  <a:pt x="921250" y="2423925"/>
                  <a:pt x="898158" y="2459065"/>
                  <a:pt x="876070" y="2494708"/>
                </a:cubicBezTo>
                <a:cubicBezTo>
                  <a:pt x="858499" y="2522819"/>
                  <a:pt x="844945" y="2527839"/>
                  <a:pt x="813820" y="2517298"/>
                </a:cubicBezTo>
                <a:cubicBezTo>
                  <a:pt x="812314" y="2516796"/>
                  <a:pt x="810809" y="2516294"/>
                  <a:pt x="809302" y="2515792"/>
                </a:cubicBezTo>
                <a:cubicBezTo>
                  <a:pt x="761110" y="2496214"/>
                  <a:pt x="751572" y="2485169"/>
                  <a:pt x="764122" y="2436976"/>
                </a:cubicBezTo>
                <a:cubicBezTo>
                  <a:pt x="773660" y="2400331"/>
                  <a:pt x="780689" y="2363183"/>
                  <a:pt x="789724" y="2326034"/>
                </a:cubicBezTo>
                <a:cubicBezTo>
                  <a:pt x="794242" y="2306958"/>
                  <a:pt x="789222" y="2292400"/>
                  <a:pt x="773158" y="2280853"/>
                </a:cubicBezTo>
                <a:cubicBezTo>
                  <a:pt x="756090" y="2268806"/>
                  <a:pt x="738520" y="2258263"/>
                  <a:pt x="719443" y="2249730"/>
                </a:cubicBezTo>
                <a:cubicBezTo>
                  <a:pt x="701371" y="2241697"/>
                  <a:pt x="685810" y="2244709"/>
                  <a:pt x="670750" y="2258765"/>
                </a:cubicBezTo>
                <a:cubicBezTo>
                  <a:pt x="640629" y="2287380"/>
                  <a:pt x="610007" y="2315492"/>
                  <a:pt x="579887" y="2343604"/>
                </a:cubicBezTo>
                <a:cubicBezTo>
                  <a:pt x="557297" y="2365191"/>
                  <a:pt x="542739" y="2366194"/>
                  <a:pt x="516133" y="2349628"/>
                </a:cubicBezTo>
                <a:cubicBezTo>
                  <a:pt x="513120" y="2347620"/>
                  <a:pt x="510108" y="2345612"/>
                  <a:pt x="507096" y="2343604"/>
                </a:cubicBezTo>
                <a:cubicBezTo>
                  <a:pt x="468442" y="2315994"/>
                  <a:pt x="464928" y="2301435"/>
                  <a:pt x="487016" y="2259769"/>
                </a:cubicBezTo>
                <a:cubicBezTo>
                  <a:pt x="505088" y="2225633"/>
                  <a:pt x="522658" y="2191496"/>
                  <a:pt x="541232" y="2157863"/>
                </a:cubicBezTo>
                <a:cubicBezTo>
                  <a:pt x="550770" y="2140293"/>
                  <a:pt x="549265" y="2125232"/>
                  <a:pt x="537217" y="2110172"/>
                </a:cubicBezTo>
                <a:cubicBezTo>
                  <a:pt x="524165" y="2093606"/>
                  <a:pt x="509104" y="2078546"/>
                  <a:pt x="492036" y="2065494"/>
                </a:cubicBezTo>
                <a:cubicBezTo>
                  <a:pt x="476976" y="2053948"/>
                  <a:pt x="461916" y="2052944"/>
                  <a:pt x="445350" y="2061980"/>
                </a:cubicBezTo>
                <a:cubicBezTo>
                  <a:pt x="408200" y="2082060"/>
                  <a:pt x="370550" y="2102140"/>
                  <a:pt x="332398" y="2121719"/>
                </a:cubicBezTo>
                <a:cubicBezTo>
                  <a:pt x="305792" y="2135774"/>
                  <a:pt x="290230" y="2132260"/>
                  <a:pt x="270652" y="2110172"/>
                </a:cubicBezTo>
                <a:cubicBezTo>
                  <a:pt x="269146" y="2108666"/>
                  <a:pt x="268142" y="2107160"/>
                  <a:pt x="266636" y="2105654"/>
                </a:cubicBezTo>
                <a:cubicBezTo>
                  <a:pt x="231997" y="2065494"/>
                  <a:pt x="232499" y="2051438"/>
                  <a:pt x="269146" y="2013285"/>
                </a:cubicBezTo>
                <a:cubicBezTo>
                  <a:pt x="294748" y="1986178"/>
                  <a:pt x="318845" y="1958567"/>
                  <a:pt x="344948" y="1932463"/>
                </a:cubicBezTo>
                <a:cubicBezTo>
                  <a:pt x="358001" y="1918909"/>
                  <a:pt x="360511" y="1904852"/>
                  <a:pt x="353984" y="1888286"/>
                </a:cubicBezTo>
                <a:cubicBezTo>
                  <a:pt x="345450" y="1866700"/>
                  <a:pt x="333402" y="1846620"/>
                  <a:pt x="319347" y="1828046"/>
                </a:cubicBezTo>
                <a:cubicBezTo>
                  <a:pt x="307800" y="1812985"/>
                  <a:pt x="292238" y="1811479"/>
                  <a:pt x="275672" y="1815496"/>
                </a:cubicBezTo>
                <a:cubicBezTo>
                  <a:pt x="239025" y="1824030"/>
                  <a:pt x="202881" y="1832563"/>
                  <a:pt x="166236" y="1840596"/>
                </a:cubicBezTo>
                <a:cubicBezTo>
                  <a:pt x="161215" y="1841600"/>
                  <a:pt x="156195" y="1843106"/>
                  <a:pt x="151677" y="1844110"/>
                </a:cubicBezTo>
                <a:cubicBezTo>
                  <a:pt x="124066" y="1849130"/>
                  <a:pt x="110011" y="1842604"/>
                  <a:pt x="97461" y="1817504"/>
                </a:cubicBezTo>
                <a:cubicBezTo>
                  <a:pt x="92943" y="1807966"/>
                  <a:pt x="88424" y="1798428"/>
                  <a:pt x="84910" y="1788388"/>
                </a:cubicBezTo>
                <a:cubicBezTo>
                  <a:pt x="75875" y="1761782"/>
                  <a:pt x="80894" y="1746721"/>
                  <a:pt x="104991" y="1731661"/>
                </a:cubicBezTo>
                <a:cubicBezTo>
                  <a:pt x="139127" y="1710075"/>
                  <a:pt x="173765" y="1688489"/>
                  <a:pt x="207902" y="1667405"/>
                </a:cubicBezTo>
                <a:cubicBezTo>
                  <a:pt x="235009" y="1650337"/>
                  <a:pt x="239025" y="1640798"/>
                  <a:pt x="232499" y="1609675"/>
                </a:cubicBezTo>
                <a:cubicBezTo>
                  <a:pt x="228484" y="1592104"/>
                  <a:pt x="223966" y="1574032"/>
                  <a:pt x="216937" y="1557466"/>
                </a:cubicBezTo>
                <a:cubicBezTo>
                  <a:pt x="209909" y="1540900"/>
                  <a:pt x="197861" y="1532868"/>
                  <a:pt x="179287" y="1532366"/>
                </a:cubicBezTo>
                <a:cubicBezTo>
                  <a:pt x="138625" y="1531864"/>
                  <a:pt x="98465" y="1530357"/>
                  <a:pt x="57803" y="1528851"/>
                </a:cubicBezTo>
                <a:cubicBezTo>
                  <a:pt x="21156" y="1527847"/>
                  <a:pt x="10112" y="1518310"/>
                  <a:pt x="3586" y="1483169"/>
                </a:cubicBezTo>
                <a:cubicBezTo>
                  <a:pt x="3084" y="1479655"/>
                  <a:pt x="2080" y="1476142"/>
                  <a:pt x="1578" y="1472627"/>
                </a:cubicBezTo>
                <a:cubicBezTo>
                  <a:pt x="-3944" y="1427949"/>
                  <a:pt x="3586" y="1416402"/>
                  <a:pt x="47260" y="1403351"/>
                </a:cubicBezTo>
                <a:cubicBezTo>
                  <a:pt x="83404" y="1392306"/>
                  <a:pt x="119548" y="1380258"/>
                  <a:pt x="156195" y="1370218"/>
                </a:cubicBezTo>
                <a:cubicBezTo>
                  <a:pt x="176275" y="1364697"/>
                  <a:pt x="186817" y="1353150"/>
                  <a:pt x="188826" y="1333572"/>
                </a:cubicBezTo>
                <a:cubicBezTo>
                  <a:pt x="190834" y="1310480"/>
                  <a:pt x="191837" y="1286886"/>
                  <a:pt x="187319" y="1263793"/>
                </a:cubicBezTo>
                <a:cubicBezTo>
                  <a:pt x="184809" y="1248733"/>
                  <a:pt x="176275" y="1239697"/>
                  <a:pt x="161717" y="1235179"/>
                </a:cubicBezTo>
                <a:cubicBezTo>
                  <a:pt x="123063" y="1223633"/>
                  <a:pt x="84408" y="1211586"/>
                  <a:pt x="45754" y="1199537"/>
                </a:cubicBezTo>
                <a:cubicBezTo>
                  <a:pt x="3586" y="1186485"/>
                  <a:pt x="-932" y="1179457"/>
                  <a:pt x="1578" y="1135280"/>
                </a:cubicBezTo>
                <a:cubicBezTo>
                  <a:pt x="2080" y="1126244"/>
                  <a:pt x="4088" y="1117209"/>
                  <a:pt x="6096" y="1108674"/>
                </a:cubicBezTo>
                <a:cubicBezTo>
                  <a:pt x="12120" y="1086586"/>
                  <a:pt x="24670" y="1076546"/>
                  <a:pt x="47762" y="1075542"/>
                </a:cubicBezTo>
                <a:cubicBezTo>
                  <a:pt x="85412" y="1074036"/>
                  <a:pt x="122561" y="1073032"/>
                  <a:pt x="160211" y="1072028"/>
                </a:cubicBezTo>
                <a:cubicBezTo>
                  <a:pt x="165733" y="1072028"/>
                  <a:pt x="171255" y="1071526"/>
                  <a:pt x="176777" y="1071526"/>
                </a:cubicBezTo>
                <a:cubicBezTo>
                  <a:pt x="201877" y="1072530"/>
                  <a:pt x="214929" y="1058473"/>
                  <a:pt x="221455" y="1036385"/>
                </a:cubicBezTo>
                <a:cubicBezTo>
                  <a:pt x="226476" y="1019819"/>
                  <a:pt x="230994" y="1003253"/>
                  <a:pt x="234507" y="986688"/>
                </a:cubicBezTo>
                <a:cubicBezTo>
                  <a:pt x="239025" y="963595"/>
                  <a:pt x="233504" y="952551"/>
                  <a:pt x="213424" y="939499"/>
                </a:cubicBezTo>
                <a:cubicBezTo>
                  <a:pt x="179287" y="917913"/>
                  <a:pt x="144648" y="896327"/>
                  <a:pt x="110513" y="875243"/>
                </a:cubicBezTo>
                <a:cubicBezTo>
                  <a:pt x="79891" y="856166"/>
                  <a:pt x="75373" y="844118"/>
                  <a:pt x="87420" y="809480"/>
                </a:cubicBezTo>
                <a:cubicBezTo>
                  <a:pt x="90935" y="798436"/>
                  <a:pt x="95453" y="787392"/>
                  <a:pt x="101978" y="777853"/>
                </a:cubicBezTo>
                <a:cubicBezTo>
                  <a:pt x="112521" y="761790"/>
                  <a:pt x="127078" y="753757"/>
                  <a:pt x="147159" y="758777"/>
                </a:cubicBezTo>
                <a:cubicBezTo>
                  <a:pt x="189829" y="768817"/>
                  <a:pt x="233002" y="777853"/>
                  <a:pt x="275672" y="788396"/>
                </a:cubicBezTo>
                <a:cubicBezTo>
                  <a:pt x="295249" y="793415"/>
                  <a:pt x="310310" y="788898"/>
                  <a:pt x="322358" y="772833"/>
                </a:cubicBezTo>
                <a:cubicBezTo>
                  <a:pt x="334908" y="755765"/>
                  <a:pt x="345953" y="737191"/>
                  <a:pt x="353984" y="717613"/>
                </a:cubicBezTo>
                <a:cubicBezTo>
                  <a:pt x="361013" y="700043"/>
                  <a:pt x="359005" y="684983"/>
                  <a:pt x="344948" y="670425"/>
                </a:cubicBezTo>
                <a:cubicBezTo>
                  <a:pt x="315832" y="640806"/>
                  <a:pt x="288222" y="610185"/>
                  <a:pt x="259607" y="579562"/>
                </a:cubicBezTo>
                <a:cubicBezTo>
                  <a:pt x="237519" y="555466"/>
                  <a:pt x="236515" y="541912"/>
                  <a:pt x="254587" y="514804"/>
                </a:cubicBezTo>
                <a:cubicBezTo>
                  <a:pt x="257599" y="510787"/>
                  <a:pt x="260110" y="506269"/>
                  <a:pt x="263122" y="502253"/>
                </a:cubicBezTo>
                <a:cubicBezTo>
                  <a:pt x="288724" y="468619"/>
                  <a:pt x="302780" y="465607"/>
                  <a:pt x="340430" y="485185"/>
                </a:cubicBezTo>
                <a:cubicBezTo>
                  <a:pt x="375571" y="503759"/>
                  <a:pt x="410710" y="521832"/>
                  <a:pt x="444848" y="540908"/>
                </a:cubicBezTo>
                <a:cubicBezTo>
                  <a:pt x="462920" y="550947"/>
                  <a:pt x="478985" y="548939"/>
                  <a:pt x="494044" y="536390"/>
                </a:cubicBezTo>
                <a:cubicBezTo>
                  <a:pt x="509104" y="523840"/>
                  <a:pt x="523160" y="509783"/>
                  <a:pt x="536213" y="494723"/>
                </a:cubicBezTo>
                <a:cubicBezTo>
                  <a:pt x="549265" y="479162"/>
                  <a:pt x="552276" y="463599"/>
                  <a:pt x="541735" y="444523"/>
                </a:cubicBezTo>
                <a:cubicBezTo>
                  <a:pt x="520650" y="406872"/>
                  <a:pt x="501072" y="368719"/>
                  <a:pt x="480992" y="330567"/>
                </a:cubicBezTo>
                <a:cubicBezTo>
                  <a:pt x="467940" y="305467"/>
                  <a:pt x="470952" y="291913"/>
                  <a:pt x="491534" y="272837"/>
                </a:cubicBezTo>
                <a:cubicBezTo>
                  <a:pt x="501072" y="263801"/>
                  <a:pt x="511614" y="256272"/>
                  <a:pt x="523160" y="249243"/>
                </a:cubicBezTo>
                <a:cubicBezTo>
                  <a:pt x="543240" y="237697"/>
                  <a:pt x="557297" y="239203"/>
                  <a:pt x="574365" y="254765"/>
                </a:cubicBezTo>
                <a:cubicBezTo>
                  <a:pt x="603481" y="281371"/>
                  <a:pt x="632598" y="308479"/>
                  <a:pt x="661211" y="335588"/>
                </a:cubicBezTo>
                <a:cubicBezTo>
                  <a:pt x="691332" y="364202"/>
                  <a:pt x="697858" y="365206"/>
                  <a:pt x="734504" y="346130"/>
                </a:cubicBezTo>
                <a:cubicBezTo>
                  <a:pt x="749062" y="338600"/>
                  <a:pt x="762617" y="330567"/>
                  <a:pt x="775668" y="320528"/>
                </a:cubicBezTo>
                <a:cubicBezTo>
                  <a:pt x="789724" y="308981"/>
                  <a:pt x="794242" y="295428"/>
                  <a:pt x="789724" y="277356"/>
                </a:cubicBezTo>
                <a:cubicBezTo>
                  <a:pt x="779182" y="235688"/>
                  <a:pt x="770147" y="193520"/>
                  <a:pt x="760608" y="151854"/>
                </a:cubicBezTo>
                <a:cubicBezTo>
                  <a:pt x="754584" y="124746"/>
                  <a:pt x="761110" y="111192"/>
                  <a:pt x="785207" y="98140"/>
                </a:cubicBezTo>
                <a:cubicBezTo>
                  <a:pt x="796250" y="92618"/>
                  <a:pt x="807294" y="88100"/>
                  <a:pt x="818841" y="84083"/>
                </a:cubicBezTo>
                <a:cubicBezTo>
                  <a:pt x="843439" y="76554"/>
                  <a:pt x="857495" y="81071"/>
                  <a:pt x="872053" y="103159"/>
                </a:cubicBezTo>
                <a:cubicBezTo>
                  <a:pt x="895145" y="138802"/>
                  <a:pt x="918238" y="174444"/>
                  <a:pt x="939322" y="211593"/>
                </a:cubicBezTo>
                <a:cubicBezTo>
                  <a:pt x="950366" y="230669"/>
                  <a:pt x="965425" y="237195"/>
                  <a:pt x="986008" y="234183"/>
                </a:cubicBezTo>
                <a:cubicBezTo>
                  <a:pt x="1007594" y="230669"/>
                  <a:pt x="1028679" y="225147"/>
                  <a:pt x="1048759" y="216612"/>
                </a:cubicBezTo>
                <a:cubicBezTo>
                  <a:pt x="1063316" y="210087"/>
                  <a:pt x="1071349" y="200047"/>
                  <a:pt x="1071851" y="182979"/>
                </a:cubicBezTo>
                <a:cubicBezTo>
                  <a:pt x="1072855" y="139304"/>
                  <a:pt x="1075364" y="96132"/>
                  <a:pt x="1076871" y="52458"/>
                </a:cubicBezTo>
                <a:cubicBezTo>
                  <a:pt x="1077874" y="24345"/>
                  <a:pt x="1086911" y="12298"/>
                  <a:pt x="1114019" y="4767"/>
                </a:cubicBezTo>
                <a:cubicBezTo>
                  <a:pt x="1118536" y="3763"/>
                  <a:pt x="1123055" y="2257"/>
                  <a:pt x="1127573" y="1755"/>
                </a:cubicBezTo>
                <a:cubicBezTo>
                  <a:pt x="1139998" y="375"/>
                  <a:pt x="1150069" y="-316"/>
                  <a:pt x="1158392" y="139"/>
                </a:cubicBezTo>
                <a:close/>
              </a:path>
            </a:pathLst>
          </a:custGeom>
          <a:solidFill>
            <a:schemeClr val="accent6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Possibilities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5C9486-9A6B-4699-94D1-E454483EB664}"/>
              </a:ext>
            </a:extLst>
          </p:cNvPr>
          <p:cNvGrpSpPr/>
          <p:nvPr/>
        </p:nvGrpSpPr>
        <p:grpSpPr>
          <a:xfrm>
            <a:off x="5494937" y="3245385"/>
            <a:ext cx="1202128" cy="1133308"/>
            <a:chOff x="6147528" y="2847291"/>
            <a:chExt cx="1195422" cy="1126985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DD221EF-9664-4F24-ACE3-C060F2C5B7BD}"/>
                </a:ext>
              </a:extLst>
            </p:cNvPr>
            <p:cNvSpPr/>
            <p:nvPr/>
          </p:nvSpPr>
          <p:spPr>
            <a:xfrm rot="1496729">
              <a:off x="6574951" y="2847291"/>
              <a:ext cx="767999" cy="558728"/>
            </a:xfrm>
            <a:custGeom>
              <a:avLst/>
              <a:gdLst>
                <a:gd name="connsiteX0" fmla="*/ 1428658 w 1445031"/>
                <a:gd name="connsiteY0" fmla="*/ 18855 h 1051276"/>
                <a:gd name="connsiteX1" fmla="*/ 1444406 w 1445031"/>
                <a:gd name="connsiteY1" fmla="*/ 153540 h 1051276"/>
                <a:gd name="connsiteX2" fmla="*/ 1411029 w 1445031"/>
                <a:gd name="connsiteY2" fmla="*/ 289809 h 1051276"/>
                <a:gd name="connsiteX3" fmla="*/ 1263290 w 1445031"/>
                <a:gd name="connsiteY3" fmla="*/ 442786 h 1051276"/>
                <a:gd name="connsiteX4" fmla="*/ 1207160 w 1445031"/>
                <a:gd name="connsiteY4" fmla="*/ 471478 h 1051276"/>
                <a:gd name="connsiteX5" fmla="*/ 1143395 w 1445031"/>
                <a:gd name="connsiteY5" fmla="*/ 497478 h 1051276"/>
                <a:gd name="connsiteX6" fmla="*/ 1059752 w 1445031"/>
                <a:gd name="connsiteY6" fmla="*/ 536607 h 1051276"/>
                <a:gd name="connsiteX7" fmla="*/ 976257 w 1445031"/>
                <a:gd name="connsiteY7" fmla="*/ 621060 h 1051276"/>
                <a:gd name="connsiteX8" fmla="*/ 1061817 w 1445031"/>
                <a:gd name="connsiteY8" fmla="*/ 439540 h 1051276"/>
                <a:gd name="connsiteX9" fmla="*/ 1188535 w 1445031"/>
                <a:gd name="connsiteY9" fmla="*/ 284240 h 1051276"/>
                <a:gd name="connsiteX10" fmla="*/ 946016 w 1445031"/>
                <a:gd name="connsiteY10" fmla="*/ 592368 h 1051276"/>
                <a:gd name="connsiteX11" fmla="*/ 909358 w 1445031"/>
                <a:gd name="connsiteY11" fmla="*/ 440720 h 1051276"/>
                <a:gd name="connsiteX12" fmla="*/ 909542 w 1445031"/>
                <a:gd name="connsiteY12" fmla="*/ 359327 h 1051276"/>
                <a:gd name="connsiteX13" fmla="*/ 949224 w 1445031"/>
                <a:gd name="connsiteY13" fmla="*/ 262666 h 1051276"/>
                <a:gd name="connsiteX14" fmla="*/ 1078118 w 1445031"/>
                <a:gd name="connsiteY14" fmla="*/ 172459 h 1051276"/>
                <a:gd name="connsiteX15" fmla="*/ 1271293 w 1445031"/>
                <a:gd name="connsiteY15" fmla="*/ 120975 h 1051276"/>
                <a:gd name="connsiteX16" fmla="*/ 1383259 w 1445031"/>
                <a:gd name="connsiteY16" fmla="*/ 72663 h 1051276"/>
                <a:gd name="connsiteX17" fmla="*/ 1428658 w 1445031"/>
                <a:gd name="connsiteY17" fmla="*/ 18855 h 1051276"/>
                <a:gd name="connsiteX18" fmla="*/ 166 w 1445031"/>
                <a:gd name="connsiteY18" fmla="*/ 0 h 1051276"/>
                <a:gd name="connsiteX19" fmla="*/ 220147 w 1445031"/>
                <a:gd name="connsiteY19" fmla="*/ 58766 h 1051276"/>
                <a:gd name="connsiteX20" fmla="*/ 482896 w 1445031"/>
                <a:gd name="connsiteY20" fmla="*/ 36780 h 1051276"/>
                <a:gd name="connsiteX21" fmla="*/ 686477 w 1445031"/>
                <a:gd name="connsiteY21" fmla="*/ 74704 h 1051276"/>
                <a:gd name="connsiteX22" fmla="*/ 842644 w 1445031"/>
                <a:gd name="connsiteY22" fmla="*/ 269105 h 1051276"/>
                <a:gd name="connsiteX23" fmla="*/ 867874 w 1445031"/>
                <a:gd name="connsiteY23" fmla="*/ 395721 h 1051276"/>
                <a:gd name="connsiteX24" fmla="*/ 870345 w 1445031"/>
                <a:gd name="connsiteY24" fmla="*/ 457275 h 1051276"/>
                <a:gd name="connsiteX25" fmla="*/ 874900 w 1445031"/>
                <a:gd name="connsiteY25" fmla="*/ 513438 h 1051276"/>
                <a:gd name="connsiteX26" fmla="*/ 829617 w 1445031"/>
                <a:gd name="connsiteY26" fmla="*/ 463337 h 1051276"/>
                <a:gd name="connsiteX27" fmla="*/ 730391 w 1445031"/>
                <a:gd name="connsiteY27" fmla="*/ 372495 h 1051276"/>
                <a:gd name="connsiteX28" fmla="*/ 437207 w 1445031"/>
                <a:gd name="connsiteY28" fmla="*/ 228906 h 1051276"/>
                <a:gd name="connsiteX29" fmla="*/ 426415 w 1445031"/>
                <a:gd name="connsiteY29" fmla="*/ 228692 h 1051276"/>
                <a:gd name="connsiteX30" fmla="*/ 426274 w 1445031"/>
                <a:gd name="connsiteY30" fmla="*/ 228624 h 1051276"/>
                <a:gd name="connsiteX31" fmla="*/ 426118 w 1445031"/>
                <a:gd name="connsiteY31" fmla="*/ 229070 h 1051276"/>
                <a:gd name="connsiteX32" fmla="*/ 426415 w 1445031"/>
                <a:gd name="connsiteY32" fmla="*/ 228692 h 1051276"/>
                <a:gd name="connsiteX33" fmla="*/ 535955 w 1445031"/>
                <a:gd name="connsiteY33" fmla="*/ 283971 h 1051276"/>
                <a:gd name="connsiteX34" fmla="*/ 1045428 w 1445031"/>
                <a:gd name="connsiteY34" fmla="*/ 865128 h 1051276"/>
                <a:gd name="connsiteX35" fmla="*/ 1087578 w 1445031"/>
                <a:gd name="connsiteY35" fmla="*/ 986821 h 1051276"/>
                <a:gd name="connsiteX36" fmla="*/ 1095351 w 1445031"/>
                <a:gd name="connsiteY36" fmla="*/ 1012624 h 1051276"/>
                <a:gd name="connsiteX37" fmla="*/ 1096035 w 1445031"/>
                <a:gd name="connsiteY37" fmla="*/ 1015239 h 1051276"/>
                <a:gd name="connsiteX38" fmla="*/ 1035073 w 1445031"/>
                <a:gd name="connsiteY38" fmla="*/ 1047847 h 1051276"/>
                <a:gd name="connsiteX39" fmla="*/ 1026734 w 1445031"/>
                <a:gd name="connsiteY39" fmla="*/ 1051276 h 1051276"/>
                <a:gd name="connsiteX40" fmla="*/ 1005318 w 1445031"/>
                <a:gd name="connsiteY40" fmla="*/ 946425 h 1051276"/>
                <a:gd name="connsiteX41" fmla="*/ 916036 w 1445031"/>
                <a:gd name="connsiteY41" fmla="*/ 719587 h 1051276"/>
                <a:gd name="connsiteX42" fmla="*/ 673859 w 1445031"/>
                <a:gd name="connsiteY42" fmla="*/ 519442 h 1051276"/>
                <a:gd name="connsiteX43" fmla="*/ 478293 w 1445031"/>
                <a:gd name="connsiteY43" fmla="*/ 477081 h 1051276"/>
                <a:gd name="connsiteX44" fmla="*/ 9507 w 1445031"/>
                <a:gd name="connsiteY44" fmla="*/ 61513 h 1051276"/>
                <a:gd name="connsiteX45" fmla="*/ 50 w 1445031"/>
                <a:gd name="connsiteY45" fmla="*/ 5869 h 1051276"/>
                <a:gd name="connsiteX46" fmla="*/ 166 w 1445031"/>
                <a:gd name="connsiteY46" fmla="*/ 0 h 1051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445031" h="1051276">
                  <a:moveTo>
                    <a:pt x="1428658" y="18855"/>
                  </a:moveTo>
                  <a:cubicBezTo>
                    <a:pt x="1441161" y="65214"/>
                    <a:pt x="1447061" y="119869"/>
                    <a:pt x="1444406" y="153540"/>
                  </a:cubicBezTo>
                  <a:cubicBezTo>
                    <a:pt x="1440902" y="200856"/>
                    <a:pt x="1433047" y="247509"/>
                    <a:pt x="1411029" y="289809"/>
                  </a:cubicBezTo>
                  <a:cubicBezTo>
                    <a:pt x="1377101" y="355086"/>
                    <a:pt x="1326760" y="404763"/>
                    <a:pt x="1263290" y="442786"/>
                  </a:cubicBezTo>
                  <a:cubicBezTo>
                    <a:pt x="1244961" y="453776"/>
                    <a:pt x="1216749" y="467200"/>
                    <a:pt x="1207160" y="471478"/>
                  </a:cubicBezTo>
                  <a:cubicBezTo>
                    <a:pt x="1195027" y="476382"/>
                    <a:pt x="1160581" y="490139"/>
                    <a:pt x="1143395" y="497478"/>
                  </a:cubicBezTo>
                  <a:cubicBezTo>
                    <a:pt x="1115072" y="509537"/>
                    <a:pt x="1089108" y="513741"/>
                    <a:pt x="1059752" y="536607"/>
                  </a:cubicBezTo>
                  <a:cubicBezTo>
                    <a:pt x="1013911" y="572564"/>
                    <a:pt x="1000082" y="588607"/>
                    <a:pt x="976257" y="621060"/>
                  </a:cubicBezTo>
                  <a:cubicBezTo>
                    <a:pt x="998938" y="557702"/>
                    <a:pt x="1026635" y="496888"/>
                    <a:pt x="1061817" y="439540"/>
                  </a:cubicBezTo>
                  <a:cubicBezTo>
                    <a:pt x="1097037" y="382081"/>
                    <a:pt x="1138712" y="329897"/>
                    <a:pt x="1188535" y="284240"/>
                  </a:cubicBezTo>
                  <a:cubicBezTo>
                    <a:pt x="1106884" y="325656"/>
                    <a:pt x="1002109" y="413355"/>
                    <a:pt x="946016" y="592368"/>
                  </a:cubicBezTo>
                  <a:cubicBezTo>
                    <a:pt x="927023" y="541955"/>
                    <a:pt x="919426" y="491023"/>
                    <a:pt x="909358" y="440720"/>
                  </a:cubicBezTo>
                  <a:cubicBezTo>
                    <a:pt x="906777" y="425968"/>
                    <a:pt x="906998" y="386212"/>
                    <a:pt x="909542" y="359327"/>
                  </a:cubicBezTo>
                  <a:cubicBezTo>
                    <a:pt x="912935" y="323628"/>
                    <a:pt x="928867" y="291764"/>
                    <a:pt x="949224" y="262666"/>
                  </a:cubicBezTo>
                  <a:cubicBezTo>
                    <a:pt x="981089" y="217083"/>
                    <a:pt x="1027962" y="191931"/>
                    <a:pt x="1078118" y="172459"/>
                  </a:cubicBezTo>
                  <a:cubicBezTo>
                    <a:pt x="1140555" y="148229"/>
                    <a:pt x="1207418" y="140042"/>
                    <a:pt x="1271293" y="120975"/>
                  </a:cubicBezTo>
                  <a:cubicBezTo>
                    <a:pt x="1310422" y="109321"/>
                    <a:pt x="1349219" y="96377"/>
                    <a:pt x="1383259" y="72663"/>
                  </a:cubicBezTo>
                  <a:cubicBezTo>
                    <a:pt x="1402216" y="59460"/>
                    <a:pt x="1417446" y="42864"/>
                    <a:pt x="1428658" y="18855"/>
                  </a:cubicBezTo>
                  <a:close/>
                  <a:moveTo>
                    <a:pt x="166" y="0"/>
                  </a:moveTo>
                  <a:cubicBezTo>
                    <a:pt x="62497" y="64142"/>
                    <a:pt x="142096" y="60378"/>
                    <a:pt x="220147" y="58766"/>
                  </a:cubicBezTo>
                  <a:cubicBezTo>
                    <a:pt x="308097" y="56939"/>
                    <a:pt x="394913" y="39400"/>
                    <a:pt x="482896" y="36780"/>
                  </a:cubicBezTo>
                  <a:cubicBezTo>
                    <a:pt x="553532" y="34659"/>
                    <a:pt x="622469" y="41900"/>
                    <a:pt x="686477" y="74704"/>
                  </a:cubicBezTo>
                  <a:cubicBezTo>
                    <a:pt x="764094" y="114472"/>
                    <a:pt x="815497" y="187757"/>
                    <a:pt x="842644" y="269105"/>
                  </a:cubicBezTo>
                  <a:cubicBezTo>
                    <a:pt x="856291" y="310045"/>
                    <a:pt x="864280" y="352791"/>
                    <a:pt x="867874" y="395721"/>
                  </a:cubicBezTo>
                  <a:cubicBezTo>
                    <a:pt x="869594" y="416196"/>
                    <a:pt x="870257" y="436771"/>
                    <a:pt x="870345" y="457275"/>
                  </a:cubicBezTo>
                  <a:cubicBezTo>
                    <a:pt x="870398" y="471259"/>
                    <a:pt x="864581" y="501947"/>
                    <a:pt x="874900" y="513438"/>
                  </a:cubicBezTo>
                  <a:cubicBezTo>
                    <a:pt x="858392" y="495061"/>
                    <a:pt x="844578" y="478664"/>
                    <a:pt x="829617" y="463337"/>
                  </a:cubicBezTo>
                  <a:cubicBezTo>
                    <a:pt x="811603" y="444906"/>
                    <a:pt x="737027" y="377660"/>
                    <a:pt x="730391" y="372495"/>
                  </a:cubicBezTo>
                  <a:cubicBezTo>
                    <a:pt x="642561" y="304497"/>
                    <a:pt x="544660" y="256917"/>
                    <a:pt x="437207" y="228906"/>
                  </a:cubicBezTo>
                  <a:cubicBezTo>
                    <a:pt x="433844" y="228022"/>
                    <a:pt x="429930" y="223694"/>
                    <a:pt x="426415" y="228692"/>
                  </a:cubicBezTo>
                  <a:cubicBezTo>
                    <a:pt x="426368" y="228670"/>
                    <a:pt x="426321" y="228647"/>
                    <a:pt x="426274" y="228624"/>
                  </a:cubicBezTo>
                  <a:cubicBezTo>
                    <a:pt x="426207" y="228766"/>
                    <a:pt x="426221" y="228917"/>
                    <a:pt x="426118" y="229070"/>
                  </a:cubicBezTo>
                  <a:cubicBezTo>
                    <a:pt x="426118" y="229070"/>
                    <a:pt x="426415" y="228692"/>
                    <a:pt x="426415" y="228692"/>
                  </a:cubicBezTo>
                  <a:cubicBezTo>
                    <a:pt x="463773" y="245411"/>
                    <a:pt x="500579" y="263226"/>
                    <a:pt x="535955" y="283971"/>
                  </a:cubicBezTo>
                  <a:cubicBezTo>
                    <a:pt x="760097" y="415154"/>
                    <a:pt x="943465" y="626538"/>
                    <a:pt x="1045428" y="865128"/>
                  </a:cubicBezTo>
                  <a:cubicBezTo>
                    <a:pt x="1062329" y="904646"/>
                    <a:pt x="1076392" y="945323"/>
                    <a:pt x="1087578" y="986821"/>
                  </a:cubicBezTo>
                  <a:cubicBezTo>
                    <a:pt x="1089031" y="992204"/>
                    <a:pt x="1092038" y="1001509"/>
                    <a:pt x="1095351" y="1012624"/>
                  </a:cubicBezTo>
                  <a:lnTo>
                    <a:pt x="1096035" y="1015239"/>
                  </a:lnTo>
                  <a:lnTo>
                    <a:pt x="1035073" y="1047847"/>
                  </a:lnTo>
                  <a:lnTo>
                    <a:pt x="1026734" y="1051276"/>
                  </a:lnTo>
                  <a:lnTo>
                    <a:pt x="1005318" y="946425"/>
                  </a:lnTo>
                  <a:cubicBezTo>
                    <a:pt x="984277" y="867300"/>
                    <a:pt x="957712" y="790362"/>
                    <a:pt x="916036" y="719587"/>
                  </a:cubicBezTo>
                  <a:cubicBezTo>
                    <a:pt x="859655" y="623810"/>
                    <a:pt x="781068" y="554070"/>
                    <a:pt x="673859" y="519442"/>
                  </a:cubicBezTo>
                  <a:cubicBezTo>
                    <a:pt x="610094" y="498834"/>
                    <a:pt x="544145" y="487877"/>
                    <a:pt x="478293" y="477081"/>
                  </a:cubicBezTo>
                  <a:cubicBezTo>
                    <a:pt x="254112" y="440297"/>
                    <a:pt x="64247" y="286790"/>
                    <a:pt x="9507" y="61513"/>
                  </a:cubicBezTo>
                  <a:cubicBezTo>
                    <a:pt x="5072" y="43210"/>
                    <a:pt x="1717" y="24643"/>
                    <a:pt x="50" y="5869"/>
                  </a:cubicBezTo>
                  <a:cubicBezTo>
                    <a:pt x="-94" y="4355"/>
                    <a:pt x="113" y="2836"/>
                    <a:pt x="166" y="0"/>
                  </a:cubicBezTo>
                  <a:close/>
                </a:path>
              </a:pathLst>
            </a:custGeom>
            <a:grpFill/>
            <a:ln w="54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69315C0-17DA-45AE-9949-0757DDA90ADA}"/>
                </a:ext>
              </a:extLst>
            </p:cNvPr>
            <p:cNvSpPr/>
            <p:nvPr/>
          </p:nvSpPr>
          <p:spPr>
            <a:xfrm>
              <a:off x="6147528" y="3109554"/>
              <a:ext cx="1117182" cy="864722"/>
            </a:xfrm>
            <a:custGeom>
              <a:avLst/>
              <a:gdLst>
                <a:gd name="connsiteX0" fmla="*/ 944140 w 1178350"/>
                <a:gd name="connsiteY0" fmla="*/ 641170 h 913221"/>
                <a:gd name="connsiteX1" fmla="*/ 944140 w 1178350"/>
                <a:gd name="connsiteY1" fmla="*/ 856219 h 913221"/>
                <a:gd name="connsiteX2" fmla="*/ 889936 w 1178350"/>
                <a:gd name="connsiteY2" fmla="*/ 912780 h 913221"/>
                <a:gd name="connsiteX3" fmla="*/ 724967 w 1178350"/>
                <a:gd name="connsiteY3" fmla="*/ 913369 h 913221"/>
                <a:gd name="connsiteX4" fmla="*/ 696097 w 1178350"/>
                <a:gd name="connsiteY4" fmla="*/ 883910 h 913221"/>
                <a:gd name="connsiteX5" fmla="*/ 696687 w 1178350"/>
                <a:gd name="connsiteY5" fmla="*/ 736616 h 913221"/>
                <a:gd name="connsiteX6" fmla="*/ 661336 w 1178350"/>
                <a:gd name="connsiteY6" fmla="*/ 699498 h 913221"/>
                <a:gd name="connsiteX7" fmla="*/ 519934 w 1178350"/>
                <a:gd name="connsiteY7" fmla="*/ 699498 h 913221"/>
                <a:gd name="connsiteX8" fmla="*/ 484584 w 1178350"/>
                <a:gd name="connsiteY8" fmla="*/ 736616 h 913221"/>
                <a:gd name="connsiteX9" fmla="*/ 485173 w 1178350"/>
                <a:gd name="connsiteY9" fmla="*/ 883910 h 913221"/>
                <a:gd name="connsiteX10" fmla="*/ 455714 w 1178350"/>
                <a:gd name="connsiteY10" fmla="*/ 912780 h 913221"/>
                <a:gd name="connsiteX11" fmla="*/ 293691 w 1178350"/>
                <a:gd name="connsiteY11" fmla="*/ 912191 h 913221"/>
                <a:gd name="connsiteX12" fmla="*/ 237130 w 1178350"/>
                <a:gd name="connsiteY12" fmla="*/ 855040 h 913221"/>
                <a:gd name="connsiteX13" fmla="*/ 236541 w 1178350"/>
                <a:gd name="connsiteY13" fmla="*/ 421997 h 913221"/>
                <a:gd name="connsiteX14" fmla="*/ 230649 w 1178350"/>
                <a:gd name="connsiteY14" fmla="*/ 395484 h 913221"/>
                <a:gd name="connsiteX15" fmla="*/ 208260 w 1178350"/>
                <a:gd name="connsiteY15" fmla="*/ 407267 h 913221"/>
                <a:gd name="connsiteX16" fmla="*/ 110457 w 1178350"/>
                <a:gd name="connsiteY16" fmla="*/ 477968 h 913221"/>
                <a:gd name="connsiteX17" fmla="*/ 58021 w 1178350"/>
                <a:gd name="connsiteY17" fmla="*/ 493876 h 913221"/>
                <a:gd name="connsiteX18" fmla="*/ 2638 w 1178350"/>
                <a:gd name="connsiteY18" fmla="*/ 452634 h 913221"/>
                <a:gd name="connsiteX19" fmla="*/ 25616 w 1178350"/>
                <a:gd name="connsiteY19" fmla="*/ 390770 h 913221"/>
                <a:gd name="connsiteX20" fmla="*/ 211795 w 1178350"/>
                <a:gd name="connsiteY20" fmla="*/ 256439 h 913221"/>
                <a:gd name="connsiteX21" fmla="*/ 532307 w 1178350"/>
                <a:gd name="connsiteY21" fmla="*/ 26071 h 913221"/>
                <a:gd name="connsiteX22" fmla="*/ 648963 w 1178350"/>
                <a:gd name="connsiteY22" fmla="*/ 26071 h 913221"/>
                <a:gd name="connsiteX23" fmla="*/ 770923 w 1178350"/>
                <a:gd name="connsiteY23" fmla="*/ 113858 h 913221"/>
                <a:gd name="connsiteX24" fmla="*/ 798025 w 1178350"/>
                <a:gd name="connsiteY24" fmla="*/ 102075 h 913221"/>
                <a:gd name="connsiteX25" fmla="*/ 851051 w 1178350"/>
                <a:gd name="connsiteY25" fmla="*/ 50816 h 913221"/>
                <a:gd name="connsiteX26" fmla="*/ 904076 w 1178350"/>
                <a:gd name="connsiteY26" fmla="*/ 50816 h 913221"/>
                <a:gd name="connsiteX27" fmla="*/ 944140 w 1178350"/>
                <a:gd name="connsiteY27" fmla="*/ 90880 h 913221"/>
                <a:gd name="connsiteX28" fmla="*/ 943551 w 1178350"/>
                <a:gd name="connsiteY28" fmla="*/ 199878 h 913221"/>
                <a:gd name="connsiteX29" fmla="*/ 976545 w 1178350"/>
                <a:gd name="connsiteY29" fmla="*/ 262330 h 913221"/>
                <a:gd name="connsiteX30" fmla="*/ 1144460 w 1178350"/>
                <a:gd name="connsiteY30" fmla="*/ 381933 h 913221"/>
                <a:gd name="connsiteX31" fmla="*/ 1179810 w 1178350"/>
                <a:gd name="connsiteY31" fmla="*/ 429656 h 913221"/>
                <a:gd name="connsiteX32" fmla="*/ 1155065 w 1178350"/>
                <a:gd name="connsiteY32" fmla="*/ 482682 h 913221"/>
                <a:gd name="connsiteX33" fmla="*/ 1079651 w 1178350"/>
                <a:gd name="connsiteY33" fmla="*/ 482682 h 913221"/>
                <a:gd name="connsiteX34" fmla="*/ 978902 w 1178350"/>
                <a:gd name="connsiteY34" fmla="*/ 411392 h 913221"/>
                <a:gd name="connsiteX35" fmla="*/ 949443 w 1178350"/>
                <a:gd name="connsiteY35" fmla="*/ 395484 h 913221"/>
                <a:gd name="connsiteX36" fmla="*/ 944140 w 1178350"/>
                <a:gd name="connsiteY36" fmla="*/ 427888 h 913221"/>
                <a:gd name="connsiteX37" fmla="*/ 944140 w 1178350"/>
                <a:gd name="connsiteY37" fmla="*/ 641170 h 913221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798025 w 1180071"/>
                <a:gd name="connsiteY24" fmla="*/ 102075 h 913398"/>
                <a:gd name="connsiteX25" fmla="*/ 904076 w 1180071"/>
                <a:gd name="connsiteY25" fmla="*/ 50816 h 913398"/>
                <a:gd name="connsiteX26" fmla="*/ 944140 w 1180071"/>
                <a:gd name="connsiteY26" fmla="*/ 90880 h 913398"/>
                <a:gd name="connsiteX27" fmla="*/ 943551 w 1180071"/>
                <a:gd name="connsiteY27" fmla="*/ 199878 h 913398"/>
                <a:gd name="connsiteX28" fmla="*/ 976545 w 1180071"/>
                <a:gd name="connsiteY28" fmla="*/ 262330 h 913398"/>
                <a:gd name="connsiteX29" fmla="*/ 1144460 w 1180071"/>
                <a:gd name="connsiteY29" fmla="*/ 381933 h 913398"/>
                <a:gd name="connsiteX30" fmla="*/ 1179810 w 1180071"/>
                <a:gd name="connsiteY30" fmla="*/ 429656 h 913398"/>
                <a:gd name="connsiteX31" fmla="*/ 1155065 w 1180071"/>
                <a:gd name="connsiteY31" fmla="*/ 482682 h 913398"/>
                <a:gd name="connsiteX32" fmla="*/ 1079651 w 1180071"/>
                <a:gd name="connsiteY32" fmla="*/ 482682 h 913398"/>
                <a:gd name="connsiteX33" fmla="*/ 978902 w 1180071"/>
                <a:gd name="connsiteY33" fmla="*/ 411392 h 913398"/>
                <a:gd name="connsiteX34" fmla="*/ 949443 w 1180071"/>
                <a:gd name="connsiteY34" fmla="*/ 395484 h 913398"/>
                <a:gd name="connsiteX35" fmla="*/ 944140 w 1180071"/>
                <a:gd name="connsiteY35" fmla="*/ 427888 h 913398"/>
                <a:gd name="connsiteX36" fmla="*/ 944140 w 1180071"/>
                <a:gd name="connsiteY36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798025 w 1180071"/>
                <a:gd name="connsiteY24" fmla="*/ 102075 h 913398"/>
                <a:gd name="connsiteX25" fmla="*/ 944140 w 1180071"/>
                <a:gd name="connsiteY25" fmla="*/ 90880 h 913398"/>
                <a:gd name="connsiteX26" fmla="*/ 943551 w 1180071"/>
                <a:gd name="connsiteY26" fmla="*/ 199878 h 913398"/>
                <a:gd name="connsiteX27" fmla="*/ 976545 w 1180071"/>
                <a:gd name="connsiteY27" fmla="*/ 262330 h 913398"/>
                <a:gd name="connsiteX28" fmla="*/ 1144460 w 1180071"/>
                <a:gd name="connsiteY28" fmla="*/ 381933 h 913398"/>
                <a:gd name="connsiteX29" fmla="*/ 1179810 w 1180071"/>
                <a:gd name="connsiteY29" fmla="*/ 429656 h 913398"/>
                <a:gd name="connsiteX30" fmla="*/ 1155065 w 1180071"/>
                <a:gd name="connsiteY30" fmla="*/ 482682 h 913398"/>
                <a:gd name="connsiteX31" fmla="*/ 1079651 w 1180071"/>
                <a:gd name="connsiteY31" fmla="*/ 482682 h 913398"/>
                <a:gd name="connsiteX32" fmla="*/ 978902 w 1180071"/>
                <a:gd name="connsiteY32" fmla="*/ 411392 h 913398"/>
                <a:gd name="connsiteX33" fmla="*/ 949443 w 1180071"/>
                <a:gd name="connsiteY33" fmla="*/ 395484 h 913398"/>
                <a:gd name="connsiteX34" fmla="*/ 944140 w 1180071"/>
                <a:gd name="connsiteY34" fmla="*/ 427888 h 913398"/>
                <a:gd name="connsiteX35" fmla="*/ 944140 w 1180071"/>
                <a:gd name="connsiteY35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798025 w 1180071"/>
                <a:gd name="connsiteY24" fmla="*/ 102075 h 913398"/>
                <a:gd name="connsiteX25" fmla="*/ 943551 w 1180071"/>
                <a:gd name="connsiteY25" fmla="*/ 199878 h 913398"/>
                <a:gd name="connsiteX26" fmla="*/ 976545 w 1180071"/>
                <a:gd name="connsiteY26" fmla="*/ 262330 h 913398"/>
                <a:gd name="connsiteX27" fmla="*/ 1144460 w 1180071"/>
                <a:gd name="connsiteY27" fmla="*/ 381933 h 913398"/>
                <a:gd name="connsiteX28" fmla="*/ 1179810 w 1180071"/>
                <a:gd name="connsiteY28" fmla="*/ 429656 h 913398"/>
                <a:gd name="connsiteX29" fmla="*/ 1155065 w 1180071"/>
                <a:gd name="connsiteY29" fmla="*/ 482682 h 913398"/>
                <a:gd name="connsiteX30" fmla="*/ 1079651 w 1180071"/>
                <a:gd name="connsiteY30" fmla="*/ 482682 h 913398"/>
                <a:gd name="connsiteX31" fmla="*/ 978902 w 1180071"/>
                <a:gd name="connsiteY31" fmla="*/ 411392 h 913398"/>
                <a:gd name="connsiteX32" fmla="*/ 949443 w 1180071"/>
                <a:gd name="connsiteY32" fmla="*/ 395484 h 913398"/>
                <a:gd name="connsiteX33" fmla="*/ 944140 w 1180071"/>
                <a:gd name="connsiteY33" fmla="*/ 427888 h 913398"/>
                <a:gd name="connsiteX34" fmla="*/ 944140 w 1180071"/>
                <a:gd name="connsiteY34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798025 w 1180071"/>
                <a:gd name="connsiteY24" fmla="*/ 102075 h 913398"/>
                <a:gd name="connsiteX25" fmla="*/ 976545 w 1180071"/>
                <a:gd name="connsiteY25" fmla="*/ 262330 h 913398"/>
                <a:gd name="connsiteX26" fmla="*/ 1144460 w 1180071"/>
                <a:gd name="connsiteY26" fmla="*/ 381933 h 913398"/>
                <a:gd name="connsiteX27" fmla="*/ 1179810 w 1180071"/>
                <a:gd name="connsiteY27" fmla="*/ 429656 h 913398"/>
                <a:gd name="connsiteX28" fmla="*/ 1155065 w 1180071"/>
                <a:gd name="connsiteY28" fmla="*/ 482682 h 913398"/>
                <a:gd name="connsiteX29" fmla="*/ 1079651 w 1180071"/>
                <a:gd name="connsiteY29" fmla="*/ 482682 h 913398"/>
                <a:gd name="connsiteX30" fmla="*/ 978902 w 1180071"/>
                <a:gd name="connsiteY30" fmla="*/ 411392 h 913398"/>
                <a:gd name="connsiteX31" fmla="*/ 949443 w 1180071"/>
                <a:gd name="connsiteY31" fmla="*/ 395484 h 913398"/>
                <a:gd name="connsiteX32" fmla="*/ 944140 w 1180071"/>
                <a:gd name="connsiteY32" fmla="*/ 427888 h 913398"/>
                <a:gd name="connsiteX33" fmla="*/ 944140 w 1180071"/>
                <a:gd name="connsiteY33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770923 w 1180071"/>
                <a:gd name="connsiteY23" fmla="*/ 113858 h 913398"/>
                <a:gd name="connsiteX24" fmla="*/ 976545 w 1180071"/>
                <a:gd name="connsiteY24" fmla="*/ 262330 h 913398"/>
                <a:gd name="connsiteX25" fmla="*/ 1144460 w 1180071"/>
                <a:gd name="connsiteY25" fmla="*/ 381933 h 913398"/>
                <a:gd name="connsiteX26" fmla="*/ 1179810 w 1180071"/>
                <a:gd name="connsiteY26" fmla="*/ 429656 h 913398"/>
                <a:gd name="connsiteX27" fmla="*/ 1155065 w 1180071"/>
                <a:gd name="connsiteY27" fmla="*/ 482682 h 913398"/>
                <a:gd name="connsiteX28" fmla="*/ 1079651 w 1180071"/>
                <a:gd name="connsiteY28" fmla="*/ 482682 h 913398"/>
                <a:gd name="connsiteX29" fmla="*/ 978902 w 1180071"/>
                <a:gd name="connsiteY29" fmla="*/ 411392 h 913398"/>
                <a:gd name="connsiteX30" fmla="*/ 949443 w 1180071"/>
                <a:gd name="connsiteY30" fmla="*/ 395484 h 913398"/>
                <a:gd name="connsiteX31" fmla="*/ 944140 w 1180071"/>
                <a:gd name="connsiteY31" fmla="*/ 427888 h 913398"/>
                <a:gd name="connsiteX32" fmla="*/ 944140 w 1180071"/>
                <a:gd name="connsiteY32" fmla="*/ 641170 h 913398"/>
                <a:gd name="connsiteX0" fmla="*/ 944140 w 1180071"/>
                <a:gd name="connsiteY0" fmla="*/ 641170 h 913398"/>
                <a:gd name="connsiteX1" fmla="*/ 944140 w 1180071"/>
                <a:gd name="connsiteY1" fmla="*/ 856219 h 913398"/>
                <a:gd name="connsiteX2" fmla="*/ 889936 w 1180071"/>
                <a:gd name="connsiteY2" fmla="*/ 912780 h 913398"/>
                <a:gd name="connsiteX3" fmla="*/ 724967 w 1180071"/>
                <a:gd name="connsiteY3" fmla="*/ 913369 h 913398"/>
                <a:gd name="connsiteX4" fmla="*/ 696097 w 1180071"/>
                <a:gd name="connsiteY4" fmla="*/ 883910 h 913398"/>
                <a:gd name="connsiteX5" fmla="*/ 696687 w 1180071"/>
                <a:gd name="connsiteY5" fmla="*/ 736616 h 913398"/>
                <a:gd name="connsiteX6" fmla="*/ 661336 w 1180071"/>
                <a:gd name="connsiteY6" fmla="*/ 699498 h 913398"/>
                <a:gd name="connsiteX7" fmla="*/ 519934 w 1180071"/>
                <a:gd name="connsiteY7" fmla="*/ 699498 h 913398"/>
                <a:gd name="connsiteX8" fmla="*/ 484584 w 1180071"/>
                <a:gd name="connsiteY8" fmla="*/ 736616 h 913398"/>
                <a:gd name="connsiteX9" fmla="*/ 485173 w 1180071"/>
                <a:gd name="connsiteY9" fmla="*/ 883910 h 913398"/>
                <a:gd name="connsiteX10" fmla="*/ 455714 w 1180071"/>
                <a:gd name="connsiteY10" fmla="*/ 912780 h 913398"/>
                <a:gd name="connsiteX11" fmla="*/ 293691 w 1180071"/>
                <a:gd name="connsiteY11" fmla="*/ 912191 h 913398"/>
                <a:gd name="connsiteX12" fmla="*/ 237130 w 1180071"/>
                <a:gd name="connsiteY12" fmla="*/ 855040 h 913398"/>
                <a:gd name="connsiteX13" fmla="*/ 236541 w 1180071"/>
                <a:gd name="connsiteY13" fmla="*/ 421997 h 913398"/>
                <a:gd name="connsiteX14" fmla="*/ 230649 w 1180071"/>
                <a:gd name="connsiteY14" fmla="*/ 395484 h 913398"/>
                <a:gd name="connsiteX15" fmla="*/ 208260 w 1180071"/>
                <a:gd name="connsiteY15" fmla="*/ 407267 h 913398"/>
                <a:gd name="connsiteX16" fmla="*/ 110457 w 1180071"/>
                <a:gd name="connsiteY16" fmla="*/ 477968 h 913398"/>
                <a:gd name="connsiteX17" fmla="*/ 58021 w 1180071"/>
                <a:gd name="connsiteY17" fmla="*/ 493876 h 913398"/>
                <a:gd name="connsiteX18" fmla="*/ 2638 w 1180071"/>
                <a:gd name="connsiteY18" fmla="*/ 452634 h 913398"/>
                <a:gd name="connsiteX19" fmla="*/ 25616 w 1180071"/>
                <a:gd name="connsiteY19" fmla="*/ 390770 h 913398"/>
                <a:gd name="connsiteX20" fmla="*/ 211795 w 1180071"/>
                <a:gd name="connsiteY20" fmla="*/ 256439 h 913398"/>
                <a:gd name="connsiteX21" fmla="*/ 532307 w 1180071"/>
                <a:gd name="connsiteY21" fmla="*/ 26071 h 913398"/>
                <a:gd name="connsiteX22" fmla="*/ 648963 w 1180071"/>
                <a:gd name="connsiteY22" fmla="*/ 26071 h 913398"/>
                <a:gd name="connsiteX23" fmla="*/ 976545 w 1180071"/>
                <a:gd name="connsiteY23" fmla="*/ 262330 h 913398"/>
                <a:gd name="connsiteX24" fmla="*/ 1144460 w 1180071"/>
                <a:gd name="connsiteY24" fmla="*/ 381933 h 913398"/>
                <a:gd name="connsiteX25" fmla="*/ 1179810 w 1180071"/>
                <a:gd name="connsiteY25" fmla="*/ 429656 h 913398"/>
                <a:gd name="connsiteX26" fmla="*/ 1155065 w 1180071"/>
                <a:gd name="connsiteY26" fmla="*/ 482682 h 913398"/>
                <a:gd name="connsiteX27" fmla="*/ 1079651 w 1180071"/>
                <a:gd name="connsiteY27" fmla="*/ 482682 h 913398"/>
                <a:gd name="connsiteX28" fmla="*/ 978902 w 1180071"/>
                <a:gd name="connsiteY28" fmla="*/ 411392 h 913398"/>
                <a:gd name="connsiteX29" fmla="*/ 949443 w 1180071"/>
                <a:gd name="connsiteY29" fmla="*/ 395484 h 913398"/>
                <a:gd name="connsiteX30" fmla="*/ 944140 w 1180071"/>
                <a:gd name="connsiteY30" fmla="*/ 427888 h 913398"/>
                <a:gd name="connsiteX31" fmla="*/ 944140 w 1180071"/>
                <a:gd name="connsiteY31" fmla="*/ 641170 h 91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0071" h="913398">
                  <a:moveTo>
                    <a:pt x="944140" y="641170"/>
                  </a:moveTo>
                  <a:lnTo>
                    <a:pt x="944140" y="856219"/>
                  </a:lnTo>
                  <a:cubicBezTo>
                    <a:pt x="944140" y="896872"/>
                    <a:pt x="930000" y="912191"/>
                    <a:pt x="889936" y="912780"/>
                  </a:cubicBezTo>
                  <a:lnTo>
                    <a:pt x="724967" y="913369"/>
                  </a:lnTo>
                  <a:cubicBezTo>
                    <a:pt x="703168" y="913958"/>
                    <a:pt x="695508" y="905710"/>
                    <a:pt x="696097" y="883910"/>
                  </a:cubicBezTo>
                  <a:cubicBezTo>
                    <a:pt x="697276" y="835009"/>
                    <a:pt x="695508" y="785518"/>
                    <a:pt x="696687" y="736616"/>
                  </a:cubicBezTo>
                  <a:cubicBezTo>
                    <a:pt x="697276" y="710693"/>
                    <a:pt x="688438" y="698909"/>
                    <a:pt x="661336" y="699498"/>
                  </a:cubicBezTo>
                  <a:cubicBezTo>
                    <a:pt x="614202" y="700677"/>
                    <a:pt x="567068" y="700677"/>
                    <a:pt x="519934" y="699498"/>
                  </a:cubicBezTo>
                  <a:cubicBezTo>
                    <a:pt x="492243" y="698909"/>
                    <a:pt x="483994" y="711282"/>
                    <a:pt x="484584" y="736616"/>
                  </a:cubicBezTo>
                  <a:cubicBezTo>
                    <a:pt x="485762" y="785518"/>
                    <a:pt x="483994" y="835009"/>
                    <a:pt x="485173" y="883910"/>
                  </a:cubicBezTo>
                  <a:cubicBezTo>
                    <a:pt x="485762" y="905710"/>
                    <a:pt x="477513" y="913369"/>
                    <a:pt x="455714" y="912780"/>
                  </a:cubicBezTo>
                  <a:cubicBezTo>
                    <a:pt x="401510" y="911601"/>
                    <a:pt x="347895" y="912780"/>
                    <a:pt x="293691" y="912191"/>
                  </a:cubicBezTo>
                  <a:cubicBezTo>
                    <a:pt x="251270" y="911601"/>
                    <a:pt x="237130" y="897461"/>
                    <a:pt x="237130" y="855040"/>
                  </a:cubicBezTo>
                  <a:cubicBezTo>
                    <a:pt x="237130" y="710693"/>
                    <a:pt x="237130" y="566345"/>
                    <a:pt x="236541" y="421997"/>
                  </a:cubicBezTo>
                  <a:cubicBezTo>
                    <a:pt x="236541" y="413159"/>
                    <a:pt x="241843" y="400197"/>
                    <a:pt x="230649" y="395484"/>
                  </a:cubicBezTo>
                  <a:cubicBezTo>
                    <a:pt x="222401" y="391949"/>
                    <a:pt x="215330" y="401965"/>
                    <a:pt x="208260" y="407267"/>
                  </a:cubicBezTo>
                  <a:cubicBezTo>
                    <a:pt x="175267" y="430834"/>
                    <a:pt x="142862" y="453812"/>
                    <a:pt x="110457" y="477968"/>
                  </a:cubicBezTo>
                  <a:cubicBezTo>
                    <a:pt x="94549" y="489752"/>
                    <a:pt x="77463" y="496233"/>
                    <a:pt x="58021" y="493876"/>
                  </a:cubicBezTo>
                  <a:cubicBezTo>
                    <a:pt x="31508" y="490930"/>
                    <a:pt x="10297" y="479736"/>
                    <a:pt x="2638" y="452634"/>
                  </a:cubicBezTo>
                  <a:cubicBezTo>
                    <a:pt x="-5021" y="427299"/>
                    <a:pt x="4406" y="406089"/>
                    <a:pt x="25616" y="390770"/>
                  </a:cubicBezTo>
                  <a:lnTo>
                    <a:pt x="211795" y="256439"/>
                  </a:lnTo>
                  <a:lnTo>
                    <a:pt x="532307" y="26071"/>
                  </a:lnTo>
                  <a:cubicBezTo>
                    <a:pt x="581208" y="-8690"/>
                    <a:pt x="599473" y="-8690"/>
                    <a:pt x="648963" y="26071"/>
                  </a:cubicBezTo>
                  <a:lnTo>
                    <a:pt x="976545" y="262330"/>
                  </a:lnTo>
                  <a:lnTo>
                    <a:pt x="1144460" y="381933"/>
                  </a:lnTo>
                  <a:cubicBezTo>
                    <a:pt x="1161546" y="394306"/>
                    <a:pt x="1178043" y="406089"/>
                    <a:pt x="1179810" y="429656"/>
                  </a:cubicBezTo>
                  <a:cubicBezTo>
                    <a:pt x="1181578" y="452045"/>
                    <a:pt x="1174508" y="470898"/>
                    <a:pt x="1155065" y="482682"/>
                  </a:cubicBezTo>
                  <a:cubicBezTo>
                    <a:pt x="1130320" y="498000"/>
                    <a:pt x="1103807" y="498589"/>
                    <a:pt x="1079651" y="482682"/>
                  </a:cubicBezTo>
                  <a:cubicBezTo>
                    <a:pt x="1045479" y="460293"/>
                    <a:pt x="1012485" y="434959"/>
                    <a:pt x="978902" y="411392"/>
                  </a:cubicBezTo>
                  <a:cubicBezTo>
                    <a:pt x="969475" y="404911"/>
                    <a:pt x="960048" y="390770"/>
                    <a:pt x="949443" y="395484"/>
                  </a:cubicBezTo>
                  <a:cubicBezTo>
                    <a:pt x="937659" y="400786"/>
                    <a:pt x="944140" y="416694"/>
                    <a:pt x="944140" y="427888"/>
                  </a:cubicBezTo>
                  <a:cubicBezTo>
                    <a:pt x="943551" y="499768"/>
                    <a:pt x="944140" y="570469"/>
                    <a:pt x="944140" y="64117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A0C393-3C13-4B50-B826-F53CE213F846}"/>
              </a:ext>
            </a:extLst>
          </p:cNvPr>
          <p:cNvSpPr/>
          <p:nvPr/>
        </p:nvSpPr>
        <p:spPr>
          <a:xfrm>
            <a:off x="6872449" y="1647092"/>
            <a:ext cx="1759043" cy="1757630"/>
          </a:xfrm>
          <a:custGeom>
            <a:avLst/>
            <a:gdLst>
              <a:gd name="connsiteX0" fmla="*/ 878992 w 1759043"/>
              <a:gd name="connsiteY0" fmla="*/ 397674 h 1757630"/>
              <a:gd name="connsiteX1" fmla="*/ 400037 w 1759043"/>
              <a:gd name="connsiteY1" fmla="*/ 876629 h 1757630"/>
              <a:gd name="connsiteX2" fmla="*/ 878992 w 1759043"/>
              <a:gd name="connsiteY2" fmla="*/ 1355584 h 1757630"/>
              <a:gd name="connsiteX3" fmla="*/ 1357947 w 1759043"/>
              <a:gd name="connsiteY3" fmla="*/ 876629 h 1757630"/>
              <a:gd name="connsiteX4" fmla="*/ 878992 w 1759043"/>
              <a:gd name="connsiteY4" fmla="*/ 397674 h 1757630"/>
              <a:gd name="connsiteX5" fmla="*/ 840714 w 1759043"/>
              <a:gd name="connsiteY5" fmla="*/ 591 h 1757630"/>
              <a:gd name="connsiteX6" fmla="*/ 875684 w 1759043"/>
              <a:gd name="connsiteY6" fmla="*/ 28945 h 1757630"/>
              <a:gd name="connsiteX7" fmla="*/ 910182 w 1759043"/>
              <a:gd name="connsiteY7" fmla="*/ 149924 h 1757630"/>
              <a:gd name="connsiteX8" fmla="*/ 998082 w 1759043"/>
              <a:gd name="connsiteY8" fmla="*/ 199545 h 1757630"/>
              <a:gd name="connsiteX9" fmla="*/ 1026436 w 1759043"/>
              <a:gd name="connsiteY9" fmla="*/ 174971 h 1757630"/>
              <a:gd name="connsiteX10" fmla="*/ 1092597 w 1759043"/>
              <a:gd name="connsiteY10" fmla="*/ 62971 h 1757630"/>
              <a:gd name="connsiteX11" fmla="*/ 1145998 w 1759043"/>
              <a:gd name="connsiteY11" fmla="*/ 40760 h 1757630"/>
              <a:gd name="connsiteX12" fmla="*/ 1198927 w 1759043"/>
              <a:gd name="connsiteY12" fmla="*/ 126296 h 1757630"/>
              <a:gd name="connsiteX13" fmla="*/ 1185694 w 1759043"/>
              <a:gd name="connsiteY13" fmla="*/ 234044 h 1757630"/>
              <a:gd name="connsiteX14" fmla="*/ 1185694 w 1759043"/>
              <a:gd name="connsiteY14" fmla="*/ 245385 h 1757630"/>
              <a:gd name="connsiteX15" fmla="*/ 1281627 w 1759043"/>
              <a:gd name="connsiteY15" fmla="*/ 287917 h 1757630"/>
              <a:gd name="connsiteX16" fmla="*/ 1387012 w 1759043"/>
              <a:gd name="connsiteY16" fmla="*/ 208997 h 1757630"/>
              <a:gd name="connsiteX17" fmla="*/ 1450809 w 1759043"/>
              <a:gd name="connsiteY17" fmla="*/ 209942 h 1757630"/>
              <a:gd name="connsiteX18" fmla="*/ 1460733 w 1759043"/>
              <a:gd name="connsiteY18" fmla="*/ 218448 h 1757630"/>
              <a:gd name="connsiteX19" fmla="*/ 1471603 w 1759043"/>
              <a:gd name="connsiteY19" fmla="*/ 291225 h 1757630"/>
              <a:gd name="connsiteX20" fmla="*/ 1413476 w 1759043"/>
              <a:gd name="connsiteY20" fmla="*/ 394719 h 1757630"/>
              <a:gd name="connsiteX21" fmla="*/ 1421510 w 1759043"/>
              <a:gd name="connsiteY21" fmla="*/ 461825 h 1757630"/>
              <a:gd name="connsiteX22" fmla="*/ 1482945 w 1759043"/>
              <a:gd name="connsiteY22" fmla="*/ 486399 h 1757630"/>
              <a:gd name="connsiteX23" fmla="*/ 1607232 w 1759043"/>
              <a:gd name="connsiteY23" fmla="*/ 453791 h 1757630"/>
              <a:gd name="connsiteX24" fmla="*/ 1660161 w 1759043"/>
              <a:gd name="connsiteY24" fmla="*/ 474112 h 1757630"/>
              <a:gd name="connsiteX25" fmla="*/ 1676228 w 1759043"/>
              <a:gd name="connsiteY25" fmla="*/ 505775 h 1757630"/>
              <a:gd name="connsiteX26" fmla="*/ 1662996 w 1759043"/>
              <a:gd name="connsiteY26" fmla="*/ 552559 h 1757630"/>
              <a:gd name="connsiteX27" fmla="*/ 1556667 w 1759043"/>
              <a:gd name="connsiteY27" fmla="*/ 637151 h 1757630"/>
              <a:gd name="connsiteX28" fmla="*/ 1537763 w 1759043"/>
              <a:gd name="connsiteY28" fmla="*/ 688662 h 1757630"/>
              <a:gd name="connsiteX29" fmla="*/ 1543434 w 1759043"/>
              <a:gd name="connsiteY29" fmla="*/ 709455 h 1757630"/>
              <a:gd name="connsiteX30" fmla="*/ 1586911 w 1759043"/>
              <a:gd name="connsiteY30" fmla="*/ 746789 h 1757630"/>
              <a:gd name="connsiteX31" fmla="*/ 1715452 w 1759043"/>
              <a:gd name="connsiteY31" fmla="*/ 764274 h 1757630"/>
              <a:gd name="connsiteX32" fmla="*/ 1757039 w 1759043"/>
              <a:gd name="connsiteY32" fmla="*/ 805388 h 1757630"/>
              <a:gd name="connsiteX33" fmla="*/ 1758457 w 1759043"/>
              <a:gd name="connsiteY33" fmla="*/ 842249 h 1757630"/>
              <a:gd name="connsiteX34" fmla="*/ 1728212 w 1759043"/>
              <a:gd name="connsiteY34" fmla="*/ 877692 h 1757630"/>
              <a:gd name="connsiteX35" fmla="*/ 1607232 w 1759043"/>
              <a:gd name="connsiteY35" fmla="*/ 912190 h 1757630"/>
              <a:gd name="connsiteX36" fmla="*/ 1558085 w 1759043"/>
              <a:gd name="connsiteY36" fmla="*/ 993946 h 1757630"/>
              <a:gd name="connsiteX37" fmla="*/ 1583130 w 1759043"/>
              <a:gd name="connsiteY37" fmla="*/ 1027027 h 1757630"/>
              <a:gd name="connsiteX38" fmla="*/ 1694186 w 1759043"/>
              <a:gd name="connsiteY38" fmla="*/ 1092241 h 1757630"/>
              <a:gd name="connsiteX39" fmla="*/ 1718288 w 1759043"/>
              <a:gd name="connsiteY39" fmla="*/ 1148479 h 1757630"/>
              <a:gd name="connsiteX40" fmla="*/ 1717342 w 1759043"/>
              <a:gd name="connsiteY40" fmla="*/ 1154149 h 1757630"/>
              <a:gd name="connsiteX41" fmla="*/ 1650709 w 1759043"/>
              <a:gd name="connsiteY41" fmla="*/ 1201879 h 1757630"/>
              <a:gd name="connsiteX42" fmla="*/ 1534456 w 1759043"/>
              <a:gd name="connsiteY42" fmla="*/ 1187230 h 1757630"/>
              <a:gd name="connsiteX43" fmla="*/ 1475857 w 1759043"/>
              <a:gd name="connsiteY43" fmla="*/ 1217474 h 1757630"/>
              <a:gd name="connsiteX44" fmla="*/ 1474910 w 1759043"/>
              <a:gd name="connsiteY44" fmla="*/ 1287416 h 1757630"/>
              <a:gd name="connsiteX45" fmla="*/ 1550050 w 1759043"/>
              <a:gd name="connsiteY45" fmla="*/ 1386657 h 1757630"/>
              <a:gd name="connsiteX46" fmla="*/ 1550050 w 1759043"/>
              <a:gd name="connsiteY46" fmla="*/ 1451400 h 1757630"/>
              <a:gd name="connsiteX47" fmla="*/ 1547215 w 1759043"/>
              <a:gd name="connsiteY47" fmla="*/ 1454708 h 1757630"/>
              <a:gd name="connsiteX48" fmla="*/ 1465932 w 1759043"/>
              <a:gd name="connsiteY48" fmla="*/ 1470775 h 1757630"/>
              <a:gd name="connsiteX49" fmla="*/ 1365273 w 1759043"/>
              <a:gd name="connsiteY49" fmla="*/ 1414066 h 1757630"/>
              <a:gd name="connsiteX50" fmla="*/ 1296277 w 1759043"/>
              <a:gd name="connsiteY50" fmla="*/ 1423991 h 1757630"/>
              <a:gd name="connsiteX51" fmla="*/ 1274066 w 1759043"/>
              <a:gd name="connsiteY51" fmla="*/ 1486370 h 1757630"/>
              <a:gd name="connsiteX52" fmla="*/ 1306673 w 1759043"/>
              <a:gd name="connsiteY52" fmla="*/ 1612076 h 1757630"/>
              <a:gd name="connsiteX53" fmla="*/ 1288243 w 1759043"/>
              <a:gd name="connsiteY53" fmla="*/ 1659333 h 1757630"/>
              <a:gd name="connsiteX54" fmla="*/ 1255163 w 1759043"/>
              <a:gd name="connsiteY54" fmla="*/ 1676346 h 1757630"/>
              <a:gd name="connsiteX55" fmla="*/ 1205542 w 1759043"/>
              <a:gd name="connsiteY55" fmla="*/ 1662641 h 1757630"/>
              <a:gd name="connsiteX56" fmla="*/ 1127567 w 1759043"/>
              <a:gd name="connsiteY56" fmla="*/ 1563873 h 1757630"/>
              <a:gd name="connsiteX57" fmla="*/ 1026909 w 1759043"/>
              <a:gd name="connsiteY57" fmla="*/ 1555366 h 1757630"/>
              <a:gd name="connsiteX58" fmla="*/ 1013676 w 1759043"/>
              <a:gd name="connsiteY58" fmla="*/ 1581831 h 1757630"/>
              <a:gd name="connsiteX59" fmla="*/ 995719 w 1759043"/>
              <a:gd name="connsiteY59" fmla="*/ 1711790 h 1757630"/>
              <a:gd name="connsiteX60" fmla="*/ 961693 w 1759043"/>
              <a:gd name="connsiteY60" fmla="*/ 1757630 h 1757630"/>
              <a:gd name="connsiteX61" fmla="*/ 904511 w 1759043"/>
              <a:gd name="connsiteY61" fmla="*/ 1757630 h 1757630"/>
              <a:gd name="connsiteX62" fmla="*/ 879465 w 1759043"/>
              <a:gd name="connsiteY62" fmla="*/ 1722658 h 1757630"/>
              <a:gd name="connsiteX63" fmla="*/ 844021 w 1759043"/>
              <a:gd name="connsiteY63" fmla="*/ 1597426 h 1757630"/>
              <a:gd name="connsiteX64" fmla="*/ 801963 w 1759043"/>
              <a:gd name="connsiteY64" fmla="*/ 1560565 h 1757630"/>
              <a:gd name="connsiteX65" fmla="*/ 776443 w 1759043"/>
              <a:gd name="connsiteY65" fmla="*/ 1557729 h 1757630"/>
              <a:gd name="connsiteX66" fmla="*/ 732966 w 1759043"/>
              <a:gd name="connsiteY66" fmla="*/ 1581831 h 1757630"/>
              <a:gd name="connsiteX67" fmla="*/ 722097 w 1759043"/>
              <a:gd name="connsiteY67" fmla="*/ 1600261 h 1757630"/>
              <a:gd name="connsiteX68" fmla="*/ 662553 w 1759043"/>
              <a:gd name="connsiteY68" fmla="*/ 1700920 h 1757630"/>
              <a:gd name="connsiteX69" fmla="*/ 617658 w 1759043"/>
              <a:gd name="connsiteY69" fmla="*/ 1719350 h 1757630"/>
              <a:gd name="connsiteX70" fmla="*/ 581269 w 1759043"/>
              <a:gd name="connsiteY70" fmla="*/ 1707064 h 1757630"/>
              <a:gd name="connsiteX71" fmla="*/ 556696 w 1759043"/>
              <a:gd name="connsiteY71" fmla="*/ 1661224 h 1757630"/>
              <a:gd name="connsiteX72" fmla="*/ 572290 w 1759043"/>
              <a:gd name="connsiteY72" fmla="*/ 1532210 h 1757630"/>
              <a:gd name="connsiteX73" fmla="*/ 536847 w 1759043"/>
              <a:gd name="connsiteY73" fmla="*/ 1472193 h 1757630"/>
              <a:gd name="connsiteX74" fmla="*/ 471159 w 1759043"/>
              <a:gd name="connsiteY74" fmla="*/ 1475501 h 1757630"/>
              <a:gd name="connsiteX75" fmla="*/ 379007 w 1759043"/>
              <a:gd name="connsiteY75" fmla="*/ 1545443 h 1757630"/>
              <a:gd name="connsiteX76" fmla="*/ 297251 w 1759043"/>
              <a:gd name="connsiteY76" fmla="*/ 1540717 h 1757630"/>
              <a:gd name="connsiteX77" fmla="*/ 290162 w 1759043"/>
              <a:gd name="connsiteY77" fmla="*/ 1533628 h 1757630"/>
              <a:gd name="connsiteX78" fmla="*/ 283074 w 1759043"/>
              <a:gd name="connsiteY78" fmla="*/ 1476919 h 1757630"/>
              <a:gd name="connsiteX79" fmla="*/ 344509 w 1759043"/>
              <a:gd name="connsiteY79" fmla="*/ 1367281 h 1757630"/>
              <a:gd name="connsiteX80" fmla="*/ 354905 w 1759043"/>
              <a:gd name="connsiteY80" fmla="*/ 1333728 h 1757630"/>
              <a:gd name="connsiteX81" fmla="*/ 272204 w 1759043"/>
              <a:gd name="connsiteY81" fmla="*/ 1274657 h 1757630"/>
              <a:gd name="connsiteX82" fmla="*/ 145081 w 1759043"/>
              <a:gd name="connsiteY82" fmla="*/ 1307737 h 1757630"/>
              <a:gd name="connsiteX83" fmla="*/ 104440 w 1759043"/>
              <a:gd name="connsiteY83" fmla="*/ 1294032 h 1757630"/>
              <a:gd name="connsiteX84" fmla="*/ 84119 w 1759043"/>
              <a:gd name="connsiteY84" fmla="*/ 1258116 h 1757630"/>
              <a:gd name="connsiteX85" fmla="*/ 97824 w 1759043"/>
              <a:gd name="connsiteY85" fmla="*/ 1205188 h 1757630"/>
              <a:gd name="connsiteX86" fmla="*/ 191866 w 1759043"/>
              <a:gd name="connsiteY86" fmla="*/ 1130521 h 1757630"/>
              <a:gd name="connsiteX87" fmla="*/ 216913 w 1759043"/>
              <a:gd name="connsiteY87" fmla="*/ 1054436 h 1757630"/>
              <a:gd name="connsiteX88" fmla="*/ 166347 w 1759043"/>
              <a:gd name="connsiteY88" fmla="*/ 1011904 h 1757630"/>
              <a:gd name="connsiteX89" fmla="*/ 47731 w 1759043"/>
              <a:gd name="connsiteY89" fmla="*/ 995836 h 1757630"/>
              <a:gd name="connsiteX90" fmla="*/ 945 w 1759043"/>
              <a:gd name="connsiteY90" fmla="*/ 962756 h 1757630"/>
              <a:gd name="connsiteX91" fmla="*/ 0 w 1759043"/>
              <a:gd name="connsiteY91" fmla="*/ 904157 h 1757630"/>
              <a:gd name="connsiteX92" fmla="*/ 34499 w 1759043"/>
              <a:gd name="connsiteY92" fmla="*/ 879109 h 1757630"/>
              <a:gd name="connsiteX93" fmla="*/ 155478 w 1759043"/>
              <a:gd name="connsiteY93" fmla="*/ 845084 h 1757630"/>
              <a:gd name="connsiteX94" fmla="*/ 197065 w 1759043"/>
              <a:gd name="connsiteY94" fmla="*/ 798772 h 1757630"/>
              <a:gd name="connsiteX95" fmla="*/ 199428 w 1759043"/>
              <a:gd name="connsiteY95" fmla="*/ 778923 h 1757630"/>
              <a:gd name="connsiteX96" fmla="*/ 173436 w 1759043"/>
              <a:gd name="connsiteY96" fmla="*/ 730721 h 1757630"/>
              <a:gd name="connsiteX97" fmla="*/ 63798 w 1759043"/>
              <a:gd name="connsiteY97" fmla="*/ 666451 h 1757630"/>
              <a:gd name="connsiteX98" fmla="*/ 40169 w 1759043"/>
              <a:gd name="connsiteY98" fmla="*/ 608797 h 1757630"/>
              <a:gd name="connsiteX99" fmla="*/ 42532 w 1759043"/>
              <a:gd name="connsiteY99" fmla="*/ 600763 h 1757630"/>
              <a:gd name="connsiteX100" fmla="*/ 104912 w 1759043"/>
              <a:gd name="connsiteY100" fmla="*/ 557758 h 1757630"/>
              <a:gd name="connsiteX101" fmla="*/ 221166 w 1759043"/>
              <a:gd name="connsiteY101" fmla="*/ 570990 h 1757630"/>
              <a:gd name="connsiteX102" fmla="*/ 280711 w 1759043"/>
              <a:gd name="connsiteY102" fmla="*/ 543581 h 1757630"/>
              <a:gd name="connsiteX103" fmla="*/ 275985 w 1759043"/>
              <a:gd name="connsiteY103" fmla="*/ 462771 h 1757630"/>
              <a:gd name="connsiteX104" fmla="*/ 203680 w 1759043"/>
              <a:gd name="connsiteY104" fmla="*/ 366837 h 1757630"/>
              <a:gd name="connsiteX105" fmla="*/ 203680 w 1759043"/>
              <a:gd name="connsiteY105" fmla="*/ 313436 h 1757630"/>
              <a:gd name="connsiteX106" fmla="*/ 227309 w 1759043"/>
              <a:gd name="connsiteY106" fmla="*/ 286972 h 1757630"/>
              <a:gd name="connsiteX107" fmla="*/ 277875 w 1759043"/>
              <a:gd name="connsiteY107" fmla="*/ 281301 h 1757630"/>
              <a:gd name="connsiteX108" fmla="*/ 385150 w 1759043"/>
              <a:gd name="connsiteY108" fmla="*/ 341790 h 1757630"/>
              <a:gd name="connsiteX109" fmla="*/ 481083 w 1759043"/>
              <a:gd name="connsiteY109" fmla="*/ 314854 h 1757630"/>
              <a:gd name="connsiteX110" fmla="*/ 483446 w 1759043"/>
              <a:gd name="connsiteY110" fmla="*/ 273267 h 1757630"/>
              <a:gd name="connsiteX111" fmla="*/ 452256 w 1759043"/>
              <a:gd name="connsiteY111" fmla="*/ 152760 h 1757630"/>
              <a:gd name="connsiteX112" fmla="*/ 474939 w 1759043"/>
              <a:gd name="connsiteY112" fmla="*/ 96996 h 1757630"/>
              <a:gd name="connsiteX113" fmla="*/ 492425 w 1759043"/>
              <a:gd name="connsiteY113" fmla="*/ 87545 h 1757630"/>
              <a:gd name="connsiteX114" fmla="*/ 557640 w 1759043"/>
              <a:gd name="connsiteY114" fmla="*/ 103612 h 1757630"/>
              <a:gd name="connsiteX115" fmla="*/ 632780 w 1759043"/>
              <a:gd name="connsiteY115" fmla="*/ 199072 h 1757630"/>
              <a:gd name="connsiteX116" fmla="*/ 735329 w 1759043"/>
              <a:gd name="connsiteY116" fmla="*/ 198600 h 1757630"/>
              <a:gd name="connsiteX117" fmla="*/ 747617 w 1759043"/>
              <a:gd name="connsiteY117" fmla="*/ 155123 h 1757630"/>
              <a:gd name="connsiteX118" fmla="*/ 762739 w 1759043"/>
              <a:gd name="connsiteY118" fmla="*/ 44540 h 1757630"/>
              <a:gd name="connsiteX119" fmla="*/ 803852 w 1759043"/>
              <a:gd name="connsiteY119" fmla="*/ 2009 h 1757630"/>
              <a:gd name="connsiteX120" fmla="*/ 840714 w 1759043"/>
              <a:gd name="connsiteY120" fmla="*/ 591 h 17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759043" h="1757630">
                <a:moveTo>
                  <a:pt x="878992" y="397674"/>
                </a:moveTo>
                <a:cubicBezTo>
                  <a:pt x="614472" y="397674"/>
                  <a:pt x="400037" y="612109"/>
                  <a:pt x="400037" y="876629"/>
                </a:cubicBezTo>
                <a:cubicBezTo>
                  <a:pt x="400037" y="1141149"/>
                  <a:pt x="614472" y="1355584"/>
                  <a:pt x="878992" y="1355584"/>
                </a:cubicBezTo>
                <a:cubicBezTo>
                  <a:pt x="1143512" y="1355584"/>
                  <a:pt x="1357947" y="1141149"/>
                  <a:pt x="1357947" y="876629"/>
                </a:cubicBezTo>
                <a:cubicBezTo>
                  <a:pt x="1357947" y="612109"/>
                  <a:pt x="1143512" y="397674"/>
                  <a:pt x="878992" y="397674"/>
                </a:cubicBezTo>
                <a:close/>
                <a:moveTo>
                  <a:pt x="840714" y="591"/>
                </a:moveTo>
                <a:cubicBezTo>
                  <a:pt x="858671" y="1536"/>
                  <a:pt x="870959" y="10987"/>
                  <a:pt x="875684" y="28945"/>
                </a:cubicBezTo>
                <a:cubicBezTo>
                  <a:pt x="887026" y="69114"/>
                  <a:pt x="898840" y="109755"/>
                  <a:pt x="910182" y="149924"/>
                </a:cubicBezTo>
                <a:cubicBezTo>
                  <a:pt x="921997" y="191039"/>
                  <a:pt x="956022" y="210415"/>
                  <a:pt x="998082" y="199545"/>
                </a:cubicBezTo>
                <a:cubicBezTo>
                  <a:pt x="1011786" y="196237"/>
                  <a:pt x="1019820" y="186313"/>
                  <a:pt x="1026436" y="174971"/>
                </a:cubicBezTo>
                <a:cubicBezTo>
                  <a:pt x="1048175" y="137638"/>
                  <a:pt x="1070386" y="100304"/>
                  <a:pt x="1092597" y="62971"/>
                </a:cubicBezTo>
                <a:cubicBezTo>
                  <a:pt x="1106774" y="38869"/>
                  <a:pt x="1119061" y="33671"/>
                  <a:pt x="1145998" y="40760"/>
                </a:cubicBezTo>
                <a:cubicBezTo>
                  <a:pt x="1199872" y="54464"/>
                  <a:pt x="1206960" y="66279"/>
                  <a:pt x="1198927" y="126296"/>
                </a:cubicBezTo>
                <a:cubicBezTo>
                  <a:pt x="1194201" y="162212"/>
                  <a:pt x="1189947" y="198127"/>
                  <a:pt x="1185694" y="234044"/>
                </a:cubicBezTo>
                <a:cubicBezTo>
                  <a:pt x="1185221" y="237824"/>
                  <a:pt x="1185221" y="241604"/>
                  <a:pt x="1185694" y="245385"/>
                </a:cubicBezTo>
                <a:cubicBezTo>
                  <a:pt x="1191838" y="283664"/>
                  <a:pt x="1249964" y="310128"/>
                  <a:pt x="1281627" y="287917"/>
                </a:cubicBezTo>
                <a:cubicBezTo>
                  <a:pt x="1317543" y="262398"/>
                  <a:pt x="1352041" y="235461"/>
                  <a:pt x="1387012" y="208997"/>
                </a:cubicBezTo>
                <a:cubicBezTo>
                  <a:pt x="1412530" y="189621"/>
                  <a:pt x="1425290" y="190094"/>
                  <a:pt x="1450809" y="209942"/>
                </a:cubicBezTo>
                <a:cubicBezTo>
                  <a:pt x="1454118" y="212778"/>
                  <a:pt x="1457425" y="215140"/>
                  <a:pt x="1460733" y="218448"/>
                </a:cubicBezTo>
                <a:cubicBezTo>
                  <a:pt x="1490506" y="246803"/>
                  <a:pt x="1491924" y="255310"/>
                  <a:pt x="1471603" y="291225"/>
                </a:cubicBezTo>
                <a:cubicBezTo>
                  <a:pt x="1452228" y="325723"/>
                  <a:pt x="1433796" y="360693"/>
                  <a:pt x="1413476" y="394719"/>
                </a:cubicBezTo>
                <a:cubicBezTo>
                  <a:pt x="1398826" y="419766"/>
                  <a:pt x="1405442" y="440559"/>
                  <a:pt x="1421510" y="461825"/>
                </a:cubicBezTo>
                <a:cubicBezTo>
                  <a:pt x="1437578" y="483091"/>
                  <a:pt x="1456007" y="493488"/>
                  <a:pt x="1482945" y="486399"/>
                </a:cubicBezTo>
                <a:cubicBezTo>
                  <a:pt x="1524531" y="475530"/>
                  <a:pt x="1566118" y="465133"/>
                  <a:pt x="1607232" y="453791"/>
                </a:cubicBezTo>
                <a:cubicBezTo>
                  <a:pt x="1633696" y="446702"/>
                  <a:pt x="1645511" y="450956"/>
                  <a:pt x="1660161" y="474112"/>
                </a:cubicBezTo>
                <a:cubicBezTo>
                  <a:pt x="1666777" y="484037"/>
                  <a:pt x="1672447" y="494433"/>
                  <a:pt x="1676228" y="505775"/>
                </a:cubicBezTo>
                <a:cubicBezTo>
                  <a:pt x="1683317" y="526096"/>
                  <a:pt x="1680008" y="538855"/>
                  <a:pt x="1662996" y="552559"/>
                </a:cubicBezTo>
                <a:cubicBezTo>
                  <a:pt x="1627553" y="580914"/>
                  <a:pt x="1592582" y="609269"/>
                  <a:pt x="1556667" y="637151"/>
                </a:cubicBezTo>
                <a:cubicBezTo>
                  <a:pt x="1538708" y="650855"/>
                  <a:pt x="1533982" y="667869"/>
                  <a:pt x="1537763" y="688662"/>
                </a:cubicBezTo>
                <a:cubicBezTo>
                  <a:pt x="1539182" y="695750"/>
                  <a:pt x="1541545" y="702366"/>
                  <a:pt x="1543434" y="709455"/>
                </a:cubicBezTo>
                <a:cubicBezTo>
                  <a:pt x="1549578" y="731666"/>
                  <a:pt x="1564227" y="743953"/>
                  <a:pt x="1586911" y="746789"/>
                </a:cubicBezTo>
                <a:cubicBezTo>
                  <a:pt x="1629916" y="752460"/>
                  <a:pt x="1672920" y="758603"/>
                  <a:pt x="1715452" y="764274"/>
                </a:cubicBezTo>
                <a:cubicBezTo>
                  <a:pt x="1740971" y="767582"/>
                  <a:pt x="1754203" y="779869"/>
                  <a:pt x="1757039" y="805388"/>
                </a:cubicBezTo>
                <a:cubicBezTo>
                  <a:pt x="1758457" y="817675"/>
                  <a:pt x="1759874" y="829962"/>
                  <a:pt x="1758457" y="842249"/>
                </a:cubicBezTo>
                <a:cubicBezTo>
                  <a:pt x="1756093" y="861624"/>
                  <a:pt x="1746169" y="872494"/>
                  <a:pt x="1728212" y="877692"/>
                </a:cubicBezTo>
                <a:cubicBezTo>
                  <a:pt x="1688042" y="889034"/>
                  <a:pt x="1647401" y="900375"/>
                  <a:pt x="1607232" y="912190"/>
                </a:cubicBezTo>
                <a:cubicBezTo>
                  <a:pt x="1568008" y="923532"/>
                  <a:pt x="1550050" y="953304"/>
                  <a:pt x="1558085" y="993946"/>
                </a:cubicBezTo>
                <a:cubicBezTo>
                  <a:pt x="1560919" y="1009541"/>
                  <a:pt x="1569899" y="1019465"/>
                  <a:pt x="1583130" y="1027027"/>
                </a:cubicBezTo>
                <a:cubicBezTo>
                  <a:pt x="1619992" y="1048765"/>
                  <a:pt x="1656852" y="1070503"/>
                  <a:pt x="1694186" y="1092241"/>
                </a:cubicBezTo>
                <a:cubicBezTo>
                  <a:pt x="1721596" y="1108310"/>
                  <a:pt x="1725849" y="1117761"/>
                  <a:pt x="1718288" y="1148479"/>
                </a:cubicBezTo>
                <a:cubicBezTo>
                  <a:pt x="1717815" y="1150369"/>
                  <a:pt x="1717815" y="1152259"/>
                  <a:pt x="1717342" y="1154149"/>
                </a:cubicBezTo>
                <a:cubicBezTo>
                  <a:pt x="1706000" y="1191483"/>
                  <a:pt x="1693241" y="1209914"/>
                  <a:pt x="1650709" y="1201879"/>
                </a:cubicBezTo>
                <a:cubicBezTo>
                  <a:pt x="1612431" y="1194318"/>
                  <a:pt x="1573207" y="1192901"/>
                  <a:pt x="1534456" y="1187230"/>
                </a:cubicBezTo>
                <a:cubicBezTo>
                  <a:pt x="1507046" y="1183449"/>
                  <a:pt x="1489088" y="1194318"/>
                  <a:pt x="1475857" y="1217474"/>
                </a:cubicBezTo>
                <a:cubicBezTo>
                  <a:pt x="1462151" y="1241103"/>
                  <a:pt x="1456007" y="1263314"/>
                  <a:pt x="1474910" y="1287416"/>
                </a:cubicBezTo>
                <a:cubicBezTo>
                  <a:pt x="1500430" y="1320024"/>
                  <a:pt x="1525004" y="1353577"/>
                  <a:pt x="1550050" y="1386657"/>
                </a:cubicBezTo>
                <a:cubicBezTo>
                  <a:pt x="1570844" y="1413594"/>
                  <a:pt x="1570844" y="1424463"/>
                  <a:pt x="1550050" y="1451400"/>
                </a:cubicBezTo>
                <a:cubicBezTo>
                  <a:pt x="1549105" y="1452345"/>
                  <a:pt x="1548160" y="1453763"/>
                  <a:pt x="1547215" y="1454708"/>
                </a:cubicBezTo>
                <a:cubicBezTo>
                  <a:pt x="1519805" y="1484008"/>
                  <a:pt x="1508936" y="1496767"/>
                  <a:pt x="1465932" y="1470775"/>
                </a:cubicBezTo>
                <a:cubicBezTo>
                  <a:pt x="1432852" y="1450927"/>
                  <a:pt x="1397881" y="1433914"/>
                  <a:pt x="1365273" y="1414066"/>
                </a:cubicBezTo>
                <a:cubicBezTo>
                  <a:pt x="1338336" y="1397999"/>
                  <a:pt x="1317543" y="1407450"/>
                  <a:pt x="1296277" y="1423991"/>
                </a:cubicBezTo>
                <a:cubicBezTo>
                  <a:pt x="1275011" y="1440058"/>
                  <a:pt x="1266504" y="1459434"/>
                  <a:pt x="1274066" y="1486370"/>
                </a:cubicBezTo>
                <a:cubicBezTo>
                  <a:pt x="1285880" y="1527958"/>
                  <a:pt x="1296277" y="1570016"/>
                  <a:pt x="1306673" y="1612076"/>
                </a:cubicBezTo>
                <a:cubicBezTo>
                  <a:pt x="1312345" y="1634759"/>
                  <a:pt x="1307619" y="1647047"/>
                  <a:pt x="1288243" y="1659333"/>
                </a:cubicBezTo>
                <a:cubicBezTo>
                  <a:pt x="1277847" y="1665949"/>
                  <a:pt x="1266977" y="1672093"/>
                  <a:pt x="1255163" y="1676346"/>
                </a:cubicBezTo>
                <a:cubicBezTo>
                  <a:pt x="1234370" y="1683907"/>
                  <a:pt x="1219247" y="1680126"/>
                  <a:pt x="1205542" y="1662641"/>
                </a:cubicBezTo>
                <a:cubicBezTo>
                  <a:pt x="1179550" y="1630034"/>
                  <a:pt x="1153559" y="1596953"/>
                  <a:pt x="1127567" y="1563873"/>
                </a:cubicBezTo>
                <a:cubicBezTo>
                  <a:pt x="1102520" y="1532683"/>
                  <a:pt x="1057154" y="1528430"/>
                  <a:pt x="1026909" y="1555366"/>
                </a:cubicBezTo>
                <a:cubicBezTo>
                  <a:pt x="1018874" y="1562455"/>
                  <a:pt x="1015095" y="1571434"/>
                  <a:pt x="1013676" y="1581831"/>
                </a:cubicBezTo>
                <a:cubicBezTo>
                  <a:pt x="1007533" y="1625308"/>
                  <a:pt x="1000444" y="1668312"/>
                  <a:pt x="995719" y="1711790"/>
                </a:cubicBezTo>
                <a:cubicBezTo>
                  <a:pt x="992883" y="1734473"/>
                  <a:pt x="983904" y="1750541"/>
                  <a:pt x="961693" y="1757630"/>
                </a:cubicBezTo>
                <a:cubicBezTo>
                  <a:pt x="942790" y="1757630"/>
                  <a:pt x="923414" y="1757630"/>
                  <a:pt x="904511" y="1757630"/>
                </a:cubicBezTo>
                <a:cubicBezTo>
                  <a:pt x="891279" y="1749595"/>
                  <a:pt x="883718" y="1737781"/>
                  <a:pt x="879465" y="1722658"/>
                </a:cubicBezTo>
                <a:cubicBezTo>
                  <a:pt x="868123" y="1681072"/>
                  <a:pt x="855363" y="1639485"/>
                  <a:pt x="844021" y="1597426"/>
                </a:cubicBezTo>
                <a:cubicBezTo>
                  <a:pt x="837878" y="1575215"/>
                  <a:pt x="824174" y="1563401"/>
                  <a:pt x="801963" y="1560565"/>
                </a:cubicBezTo>
                <a:cubicBezTo>
                  <a:pt x="793456" y="1559620"/>
                  <a:pt x="784949" y="1558202"/>
                  <a:pt x="776443" y="1557729"/>
                </a:cubicBezTo>
                <a:cubicBezTo>
                  <a:pt x="756595" y="1556312"/>
                  <a:pt x="742891" y="1565291"/>
                  <a:pt x="732966" y="1581831"/>
                </a:cubicBezTo>
                <a:cubicBezTo>
                  <a:pt x="729185" y="1587975"/>
                  <a:pt x="725877" y="1594117"/>
                  <a:pt x="722097" y="1600261"/>
                </a:cubicBezTo>
                <a:cubicBezTo>
                  <a:pt x="702248" y="1633814"/>
                  <a:pt x="682873" y="1667840"/>
                  <a:pt x="662553" y="1700920"/>
                </a:cubicBezTo>
                <a:cubicBezTo>
                  <a:pt x="651683" y="1719350"/>
                  <a:pt x="638450" y="1724076"/>
                  <a:pt x="617658" y="1719350"/>
                </a:cubicBezTo>
                <a:cubicBezTo>
                  <a:pt x="604898" y="1716515"/>
                  <a:pt x="593084" y="1712262"/>
                  <a:pt x="581269" y="1707064"/>
                </a:cubicBezTo>
                <a:cubicBezTo>
                  <a:pt x="560476" y="1697139"/>
                  <a:pt x="553860" y="1684380"/>
                  <a:pt x="556696" y="1661224"/>
                </a:cubicBezTo>
                <a:cubicBezTo>
                  <a:pt x="561893" y="1618219"/>
                  <a:pt x="566147" y="1575215"/>
                  <a:pt x="572290" y="1532210"/>
                </a:cubicBezTo>
                <a:cubicBezTo>
                  <a:pt x="576543" y="1501966"/>
                  <a:pt x="560476" y="1485426"/>
                  <a:pt x="536847" y="1472193"/>
                </a:cubicBezTo>
                <a:cubicBezTo>
                  <a:pt x="513691" y="1459434"/>
                  <a:pt x="492898" y="1457543"/>
                  <a:pt x="471159" y="1475501"/>
                </a:cubicBezTo>
                <a:cubicBezTo>
                  <a:pt x="440914" y="1499603"/>
                  <a:pt x="409251" y="1521814"/>
                  <a:pt x="379007" y="1545443"/>
                </a:cubicBezTo>
                <a:cubicBezTo>
                  <a:pt x="348290" y="1569544"/>
                  <a:pt x="335057" y="1574742"/>
                  <a:pt x="297251" y="1540717"/>
                </a:cubicBezTo>
                <a:cubicBezTo>
                  <a:pt x="294888" y="1538354"/>
                  <a:pt x="292525" y="1535991"/>
                  <a:pt x="290162" y="1533628"/>
                </a:cubicBezTo>
                <a:cubicBezTo>
                  <a:pt x="271732" y="1514725"/>
                  <a:pt x="269841" y="1500075"/>
                  <a:pt x="283074" y="1476919"/>
                </a:cubicBezTo>
                <a:cubicBezTo>
                  <a:pt x="303395" y="1440531"/>
                  <a:pt x="324187" y="1403669"/>
                  <a:pt x="344509" y="1367281"/>
                </a:cubicBezTo>
                <a:cubicBezTo>
                  <a:pt x="350179" y="1356885"/>
                  <a:pt x="356323" y="1346488"/>
                  <a:pt x="354905" y="1333728"/>
                </a:cubicBezTo>
                <a:cubicBezTo>
                  <a:pt x="351597" y="1295450"/>
                  <a:pt x="309065" y="1265205"/>
                  <a:pt x="272204" y="1274657"/>
                </a:cubicBezTo>
                <a:cubicBezTo>
                  <a:pt x="229672" y="1285525"/>
                  <a:pt x="187140" y="1296395"/>
                  <a:pt x="145081" y="1307737"/>
                </a:cubicBezTo>
                <a:cubicBezTo>
                  <a:pt x="128069" y="1312462"/>
                  <a:pt x="115309" y="1307264"/>
                  <a:pt x="104440" y="1294032"/>
                </a:cubicBezTo>
                <a:cubicBezTo>
                  <a:pt x="95461" y="1283162"/>
                  <a:pt x="89790" y="1270876"/>
                  <a:pt x="84119" y="1258116"/>
                </a:cubicBezTo>
                <a:cubicBezTo>
                  <a:pt x="74668" y="1235905"/>
                  <a:pt x="78921" y="1219837"/>
                  <a:pt x="97824" y="1205188"/>
                </a:cubicBezTo>
                <a:cubicBezTo>
                  <a:pt x="129014" y="1180141"/>
                  <a:pt x="160676" y="1155567"/>
                  <a:pt x="191866" y="1130521"/>
                </a:cubicBezTo>
                <a:cubicBezTo>
                  <a:pt x="224946" y="1105002"/>
                  <a:pt x="227782" y="1094132"/>
                  <a:pt x="216913" y="1054436"/>
                </a:cubicBezTo>
                <a:cubicBezTo>
                  <a:pt x="209352" y="1028444"/>
                  <a:pt x="193757" y="1014739"/>
                  <a:pt x="166347" y="1011904"/>
                </a:cubicBezTo>
                <a:cubicBezTo>
                  <a:pt x="126651" y="1007650"/>
                  <a:pt x="87427" y="1000090"/>
                  <a:pt x="47731" y="995836"/>
                </a:cubicBezTo>
                <a:cubicBezTo>
                  <a:pt x="25047" y="993473"/>
                  <a:pt x="8980" y="984495"/>
                  <a:pt x="945" y="962756"/>
                </a:cubicBezTo>
                <a:cubicBezTo>
                  <a:pt x="0" y="942435"/>
                  <a:pt x="0" y="923532"/>
                  <a:pt x="0" y="904157"/>
                </a:cubicBezTo>
                <a:cubicBezTo>
                  <a:pt x="7562" y="889979"/>
                  <a:pt x="19376" y="882891"/>
                  <a:pt x="34499" y="879109"/>
                </a:cubicBezTo>
                <a:cubicBezTo>
                  <a:pt x="75140" y="868241"/>
                  <a:pt x="114837" y="855954"/>
                  <a:pt x="155478" y="845084"/>
                </a:cubicBezTo>
                <a:cubicBezTo>
                  <a:pt x="180051" y="838469"/>
                  <a:pt x="194702" y="824763"/>
                  <a:pt x="197065" y="798772"/>
                </a:cubicBezTo>
                <a:cubicBezTo>
                  <a:pt x="197538" y="792156"/>
                  <a:pt x="198482" y="785540"/>
                  <a:pt x="199428" y="778923"/>
                </a:cubicBezTo>
                <a:cubicBezTo>
                  <a:pt x="201791" y="756713"/>
                  <a:pt x="191866" y="741590"/>
                  <a:pt x="173436" y="730721"/>
                </a:cubicBezTo>
                <a:cubicBezTo>
                  <a:pt x="136575" y="709455"/>
                  <a:pt x="100187" y="687717"/>
                  <a:pt x="63798" y="666451"/>
                </a:cubicBezTo>
                <a:cubicBezTo>
                  <a:pt x="36861" y="650855"/>
                  <a:pt x="32136" y="639041"/>
                  <a:pt x="40169" y="608797"/>
                </a:cubicBezTo>
                <a:cubicBezTo>
                  <a:pt x="41114" y="605961"/>
                  <a:pt x="41587" y="603126"/>
                  <a:pt x="42532" y="600763"/>
                </a:cubicBezTo>
                <a:cubicBezTo>
                  <a:pt x="54346" y="561539"/>
                  <a:pt x="64743" y="553977"/>
                  <a:pt x="104912" y="557758"/>
                </a:cubicBezTo>
                <a:cubicBezTo>
                  <a:pt x="143663" y="561539"/>
                  <a:pt x="182414" y="565792"/>
                  <a:pt x="221166" y="570990"/>
                </a:cubicBezTo>
                <a:cubicBezTo>
                  <a:pt x="251883" y="574771"/>
                  <a:pt x="265115" y="569572"/>
                  <a:pt x="280711" y="543581"/>
                </a:cubicBezTo>
                <a:cubicBezTo>
                  <a:pt x="302921" y="507665"/>
                  <a:pt x="301977" y="496323"/>
                  <a:pt x="275985" y="462771"/>
                </a:cubicBezTo>
                <a:cubicBezTo>
                  <a:pt x="251411" y="431107"/>
                  <a:pt x="227309" y="398973"/>
                  <a:pt x="203680" y="366837"/>
                </a:cubicBezTo>
                <a:cubicBezTo>
                  <a:pt x="189503" y="347934"/>
                  <a:pt x="189503" y="332339"/>
                  <a:pt x="203680" y="313436"/>
                </a:cubicBezTo>
                <a:cubicBezTo>
                  <a:pt x="210769" y="303984"/>
                  <a:pt x="218331" y="294533"/>
                  <a:pt x="227309" y="286972"/>
                </a:cubicBezTo>
                <a:cubicBezTo>
                  <a:pt x="245267" y="271850"/>
                  <a:pt x="257555" y="269959"/>
                  <a:pt x="277875" y="281301"/>
                </a:cubicBezTo>
                <a:cubicBezTo>
                  <a:pt x="313791" y="301149"/>
                  <a:pt x="350653" y="319579"/>
                  <a:pt x="385150" y="341790"/>
                </a:cubicBezTo>
                <a:cubicBezTo>
                  <a:pt x="424847" y="367310"/>
                  <a:pt x="452256" y="350297"/>
                  <a:pt x="481083" y="314854"/>
                </a:cubicBezTo>
                <a:cubicBezTo>
                  <a:pt x="490535" y="303039"/>
                  <a:pt x="487227" y="287444"/>
                  <a:pt x="483446" y="273267"/>
                </a:cubicBezTo>
                <a:cubicBezTo>
                  <a:pt x="473049" y="233098"/>
                  <a:pt x="462653" y="192929"/>
                  <a:pt x="452256" y="152760"/>
                </a:cubicBezTo>
                <a:cubicBezTo>
                  <a:pt x="444695" y="123933"/>
                  <a:pt x="449420" y="112118"/>
                  <a:pt x="474939" y="96996"/>
                </a:cubicBezTo>
                <a:cubicBezTo>
                  <a:pt x="480610" y="93688"/>
                  <a:pt x="486281" y="90380"/>
                  <a:pt x="492425" y="87545"/>
                </a:cubicBezTo>
                <a:cubicBezTo>
                  <a:pt x="523142" y="73367"/>
                  <a:pt x="536847" y="76675"/>
                  <a:pt x="557640" y="103612"/>
                </a:cubicBezTo>
                <a:cubicBezTo>
                  <a:pt x="582687" y="135275"/>
                  <a:pt x="607733" y="167410"/>
                  <a:pt x="632780" y="199072"/>
                </a:cubicBezTo>
                <a:cubicBezTo>
                  <a:pt x="656409" y="228372"/>
                  <a:pt x="711700" y="228372"/>
                  <a:pt x="735329" y="198600"/>
                </a:cubicBezTo>
                <a:cubicBezTo>
                  <a:pt x="745254" y="185841"/>
                  <a:pt x="745254" y="169773"/>
                  <a:pt x="747617" y="155123"/>
                </a:cubicBezTo>
                <a:cubicBezTo>
                  <a:pt x="753287" y="118262"/>
                  <a:pt x="758013" y="81401"/>
                  <a:pt x="762739" y="44540"/>
                </a:cubicBezTo>
                <a:cubicBezTo>
                  <a:pt x="766520" y="15240"/>
                  <a:pt x="774553" y="7206"/>
                  <a:pt x="803852" y="2009"/>
                </a:cubicBezTo>
                <a:cubicBezTo>
                  <a:pt x="816140" y="-355"/>
                  <a:pt x="828427" y="-355"/>
                  <a:pt x="840714" y="591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27313DF-50F7-45A7-9BE1-EE5513DC6A9B}"/>
              </a:ext>
            </a:extLst>
          </p:cNvPr>
          <p:cNvSpPr/>
          <p:nvPr/>
        </p:nvSpPr>
        <p:spPr>
          <a:xfrm>
            <a:off x="3325464" y="2054409"/>
            <a:ext cx="1759043" cy="1757630"/>
          </a:xfrm>
          <a:custGeom>
            <a:avLst/>
            <a:gdLst>
              <a:gd name="connsiteX0" fmla="*/ 878992 w 1759043"/>
              <a:gd name="connsiteY0" fmla="*/ 397674 h 1757630"/>
              <a:gd name="connsiteX1" fmla="*/ 400037 w 1759043"/>
              <a:gd name="connsiteY1" fmla="*/ 876629 h 1757630"/>
              <a:gd name="connsiteX2" fmla="*/ 878992 w 1759043"/>
              <a:gd name="connsiteY2" fmla="*/ 1355584 h 1757630"/>
              <a:gd name="connsiteX3" fmla="*/ 1357947 w 1759043"/>
              <a:gd name="connsiteY3" fmla="*/ 876629 h 1757630"/>
              <a:gd name="connsiteX4" fmla="*/ 878992 w 1759043"/>
              <a:gd name="connsiteY4" fmla="*/ 397674 h 1757630"/>
              <a:gd name="connsiteX5" fmla="*/ 840714 w 1759043"/>
              <a:gd name="connsiteY5" fmla="*/ 591 h 1757630"/>
              <a:gd name="connsiteX6" fmla="*/ 875684 w 1759043"/>
              <a:gd name="connsiteY6" fmla="*/ 28945 h 1757630"/>
              <a:gd name="connsiteX7" fmla="*/ 910182 w 1759043"/>
              <a:gd name="connsiteY7" fmla="*/ 149924 h 1757630"/>
              <a:gd name="connsiteX8" fmla="*/ 998082 w 1759043"/>
              <a:gd name="connsiteY8" fmla="*/ 199545 h 1757630"/>
              <a:gd name="connsiteX9" fmla="*/ 1026436 w 1759043"/>
              <a:gd name="connsiteY9" fmla="*/ 174971 h 1757630"/>
              <a:gd name="connsiteX10" fmla="*/ 1092597 w 1759043"/>
              <a:gd name="connsiteY10" fmla="*/ 62971 h 1757630"/>
              <a:gd name="connsiteX11" fmla="*/ 1145998 w 1759043"/>
              <a:gd name="connsiteY11" fmla="*/ 40760 h 1757630"/>
              <a:gd name="connsiteX12" fmla="*/ 1198927 w 1759043"/>
              <a:gd name="connsiteY12" fmla="*/ 126296 h 1757630"/>
              <a:gd name="connsiteX13" fmla="*/ 1185694 w 1759043"/>
              <a:gd name="connsiteY13" fmla="*/ 234044 h 1757630"/>
              <a:gd name="connsiteX14" fmla="*/ 1185694 w 1759043"/>
              <a:gd name="connsiteY14" fmla="*/ 245385 h 1757630"/>
              <a:gd name="connsiteX15" fmla="*/ 1281627 w 1759043"/>
              <a:gd name="connsiteY15" fmla="*/ 287917 h 1757630"/>
              <a:gd name="connsiteX16" fmla="*/ 1387012 w 1759043"/>
              <a:gd name="connsiteY16" fmla="*/ 208997 h 1757630"/>
              <a:gd name="connsiteX17" fmla="*/ 1450809 w 1759043"/>
              <a:gd name="connsiteY17" fmla="*/ 209942 h 1757630"/>
              <a:gd name="connsiteX18" fmla="*/ 1460733 w 1759043"/>
              <a:gd name="connsiteY18" fmla="*/ 218448 h 1757630"/>
              <a:gd name="connsiteX19" fmla="*/ 1471603 w 1759043"/>
              <a:gd name="connsiteY19" fmla="*/ 291225 h 1757630"/>
              <a:gd name="connsiteX20" fmla="*/ 1413476 w 1759043"/>
              <a:gd name="connsiteY20" fmla="*/ 394719 h 1757630"/>
              <a:gd name="connsiteX21" fmla="*/ 1421510 w 1759043"/>
              <a:gd name="connsiteY21" fmla="*/ 461825 h 1757630"/>
              <a:gd name="connsiteX22" fmla="*/ 1482945 w 1759043"/>
              <a:gd name="connsiteY22" fmla="*/ 486399 h 1757630"/>
              <a:gd name="connsiteX23" fmla="*/ 1607232 w 1759043"/>
              <a:gd name="connsiteY23" fmla="*/ 453791 h 1757630"/>
              <a:gd name="connsiteX24" fmla="*/ 1660161 w 1759043"/>
              <a:gd name="connsiteY24" fmla="*/ 474112 h 1757630"/>
              <a:gd name="connsiteX25" fmla="*/ 1676228 w 1759043"/>
              <a:gd name="connsiteY25" fmla="*/ 505775 h 1757630"/>
              <a:gd name="connsiteX26" fmla="*/ 1662996 w 1759043"/>
              <a:gd name="connsiteY26" fmla="*/ 552559 h 1757630"/>
              <a:gd name="connsiteX27" fmla="*/ 1556667 w 1759043"/>
              <a:gd name="connsiteY27" fmla="*/ 637151 h 1757630"/>
              <a:gd name="connsiteX28" fmla="*/ 1537763 w 1759043"/>
              <a:gd name="connsiteY28" fmla="*/ 688662 h 1757630"/>
              <a:gd name="connsiteX29" fmla="*/ 1543434 w 1759043"/>
              <a:gd name="connsiteY29" fmla="*/ 709455 h 1757630"/>
              <a:gd name="connsiteX30" fmla="*/ 1586911 w 1759043"/>
              <a:gd name="connsiteY30" fmla="*/ 746789 h 1757630"/>
              <a:gd name="connsiteX31" fmla="*/ 1715452 w 1759043"/>
              <a:gd name="connsiteY31" fmla="*/ 764274 h 1757630"/>
              <a:gd name="connsiteX32" fmla="*/ 1757039 w 1759043"/>
              <a:gd name="connsiteY32" fmla="*/ 805388 h 1757630"/>
              <a:gd name="connsiteX33" fmla="*/ 1758457 w 1759043"/>
              <a:gd name="connsiteY33" fmla="*/ 842249 h 1757630"/>
              <a:gd name="connsiteX34" fmla="*/ 1728212 w 1759043"/>
              <a:gd name="connsiteY34" fmla="*/ 877692 h 1757630"/>
              <a:gd name="connsiteX35" fmla="*/ 1607232 w 1759043"/>
              <a:gd name="connsiteY35" fmla="*/ 912190 h 1757630"/>
              <a:gd name="connsiteX36" fmla="*/ 1558085 w 1759043"/>
              <a:gd name="connsiteY36" fmla="*/ 993946 h 1757630"/>
              <a:gd name="connsiteX37" fmla="*/ 1583130 w 1759043"/>
              <a:gd name="connsiteY37" fmla="*/ 1027027 h 1757630"/>
              <a:gd name="connsiteX38" fmla="*/ 1694186 w 1759043"/>
              <a:gd name="connsiteY38" fmla="*/ 1092241 h 1757630"/>
              <a:gd name="connsiteX39" fmla="*/ 1718288 w 1759043"/>
              <a:gd name="connsiteY39" fmla="*/ 1148479 h 1757630"/>
              <a:gd name="connsiteX40" fmla="*/ 1717342 w 1759043"/>
              <a:gd name="connsiteY40" fmla="*/ 1154149 h 1757630"/>
              <a:gd name="connsiteX41" fmla="*/ 1650709 w 1759043"/>
              <a:gd name="connsiteY41" fmla="*/ 1201879 h 1757630"/>
              <a:gd name="connsiteX42" fmla="*/ 1534456 w 1759043"/>
              <a:gd name="connsiteY42" fmla="*/ 1187230 h 1757630"/>
              <a:gd name="connsiteX43" fmla="*/ 1475857 w 1759043"/>
              <a:gd name="connsiteY43" fmla="*/ 1217474 h 1757630"/>
              <a:gd name="connsiteX44" fmla="*/ 1474910 w 1759043"/>
              <a:gd name="connsiteY44" fmla="*/ 1287416 h 1757630"/>
              <a:gd name="connsiteX45" fmla="*/ 1550050 w 1759043"/>
              <a:gd name="connsiteY45" fmla="*/ 1386657 h 1757630"/>
              <a:gd name="connsiteX46" fmla="*/ 1550050 w 1759043"/>
              <a:gd name="connsiteY46" fmla="*/ 1451400 h 1757630"/>
              <a:gd name="connsiteX47" fmla="*/ 1547215 w 1759043"/>
              <a:gd name="connsiteY47" fmla="*/ 1454708 h 1757630"/>
              <a:gd name="connsiteX48" fmla="*/ 1465932 w 1759043"/>
              <a:gd name="connsiteY48" fmla="*/ 1470775 h 1757630"/>
              <a:gd name="connsiteX49" fmla="*/ 1365273 w 1759043"/>
              <a:gd name="connsiteY49" fmla="*/ 1414066 h 1757630"/>
              <a:gd name="connsiteX50" fmla="*/ 1296277 w 1759043"/>
              <a:gd name="connsiteY50" fmla="*/ 1423991 h 1757630"/>
              <a:gd name="connsiteX51" fmla="*/ 1274066 w 1759043"/>
              <a:gd name="connsiteY51" fmla="*/ 1486370 h 1757630"/>
              <a:gd name="connsiteX52" fmla="*/ 1306673 w 1759043"/>
              <a:gd name="connsiteY52" fmla="*/ 1612076 h 1757630"/>
              <a:gd name="connsiteX53" fmla="*/ 1288243 w 1759043"/>
              <a:gd name="connsiteY53" fmla="*/ 1659333 h 1757630"/>
              <a:gd name="connsiteX54" fmla="*/ 1255163 w 1759043"/>
              <a:gd name="connsiteY54" fmla="*/ 1676346 h 1757630"/>
              <a:gd name="connsiteX55" fmla="*/ 1205542 w 1759043"/>
              <a:gd name="connsiteY55" fmla="*/ 1662641 h 1757630"/>
              <a:gd name="connsiteX56" fmla="*/ 1127567 w 1759043"/>
              <a:gd name="connsiteY56" fmla="*/ 1563873 h 1757630"/>
              <a:gd name="connsiteX57" fmla="*/ 1026909 w 1759043"/>
              <a:gd name="connsiteY57" fmla="*/ 1555366 h 1757630"/>
              <a:gd name="connsiteX58" fmla="*/ 1013676 w 1759043"/>
              <a:gd name="connsiteY58" fmla="*/ 1581831 h 1757630"/>
              <a:gd name="connsiteX59" fmla="*/ 995719 w 1759043"/>
              <a:gd name="connsiteY59" fmla="*/ 1711790 h 1757630"/>
              <a:gd name="connsiteX60" fmla="*/ 961693 w 1759043"/>
              <a:gd name="connsiteY60" fmla="*/ 1757630 h 1757630"/>
              <a:gd name="connsiteX61" fmla="*/ 904511 w 1759043"/>
              <a:gd name="connsiteY61" fmla="*/ 1757630 h 1757630"/>
              <a:gd name="connsiteX62" fmla="*/ 879465 w 1759043"/>
              <a:gd name="connsiteY62" fmla="*/ 1722658 h 1757630"/>
              <a:gd name="connsiteX63" fmla="*/ 844021 w 1759043"/>
              <a:gd name="connsiteY63" fmla="*/ 1597426 h 1757630"/>
              <a:gd name="connsiteX64" fmla="*/ 801963 w 1759043"/>
              <a:gd name="connsiteY64" fmla="*/ 1560565 h 1757630"/>
              <a:gd name="connsiteX65" fmla="*/ 776443 w 1759043"/>
              <a:gd name="connsiteY65" fmla="*/ 1557729 h 1757630"/>
              <a:gd name="connsiteX66" fmla="*/ 732966 w 1759043"/>
              <a:gd name="connsiteY66" fmla="*/ 1581831 h 1757630"/>
              <a:gd name="connsiteX67" fmla="*/ 722097 w 1759043"/>
              <a:gd name="connsiteY67" fmla="*/ 1600261 h 1757630"/>
              <a:gd name="connsiteX68" fmla="*/ 662553 w 1759043"/>
              <a:gd name="connsiteY68" fmla="*/ 1700920 h 1757630"/>
              <a:gd name="connsiteX69" fmla="*/ 617658 w 1759043"/>
              <a:gd name="connsiteY69" fmla="*/ 1719350 h 1757630"/>
              <a:gd name="connsiteX70" fmla="*/ 581269 w 1759043"/>
              <a:gd name="connsiteY70" fmla="*/ 1707064 h 1757630"/>
              <a:gd name="connsiteX71" fmla="*/ 556696 w 1759043"/>
              <a:gd name="connsiteY71" fmla="*/ 1661224 h 1757630"/>
              <a:gd name="connsiteX72" fmla="*/ 572290 w 1759043"/>
              <a:gd name="connsiteY72" fmla="*/ 1532210 h 1757630"/>
              <a:gd name="connsiteX73" fmla="*/ 536847 w 1759043"/>
              <a:gd name="connsiteY73" fmla="*/ 1472193 h 1757630"/>
              <a:gd name="connsiteX74" fmla="*/ 471159 w 1759043"/>
              <a:gd name="connsiteY74" fmla="*/ 1475501 h 1757630"/>
              <a:gd name="connsiteX75" fmla="*/ 379007 w 1759043"/>
              <a:gd name="connsiteY75" fmla="*/ 1545443 h 1757630"/>
              <a:gd name="connsiteX76" fmla="*/ 297251 w 1759043"/>
              <a:gd name="connsiteY76" fmla="*/ 1540717 h 1757630"/>
              <a:gd name="connsiteX77" fmla="*/ 290162 w 1759043"/>
              <a:gd name="connsiteY77" fmla="*/ 1533628 h 1757630"/>
              <a:gd name="connsiteX78" fmla="*/ 283074 w 1759043"/>
              <a:gd name="connsiteY78" fmla="*/ 1476919 h 1757630"/>
              <a:gd name="connsiteX79" fmla="*/ 344509 w 1759043"/>
              <a:gd name="connsiteY79" fmla="*/ 1367281 h 1757630"/>
              <a:gd name="connsiteX80" fmla="*/ 354905 w 1759043"/>
              <a:gd name="connsiteY80" fmla="*/ 1333728 h 1757630"/>
              <a:gd name="connsiteX81" fmla="*/ 272204 w 1759043"/>
              <a:gd name="connsiteY81" fmla="*/ 1274657 h 1757630"/>
              <a:gd name="connsiteX82" fmla="*/ 145081 w 1759043"/>
              <a:gd name="connsiteY82" fmla="*/ 1307737 h 1757630"/>
              <a:gd name="connsiteX83" fmla="*/ 104440 w 1759043"/>
              <a:gd name="connsiteY83" fmla="*/ 1294032 h 1757630"/>
              <a:gd name="connsiteX84" fmla="*/ 84119 w 1759043"/>
              <a:gd name="connsiteY84" fmla="*/ 1258116 h 1757630"/>
              <a:gd name="connsiteX85" fmla="*/ 97824 w 1759043"/>
              <a:gd name="connsiteY85" fmla="*/ 1205188 h 1757630"/>
              <a:gd name="connsiteX86" fmla="*/ 191866 w 1759043"/>
              <a:gd name="connsiteY86" fmla="*/ 1130521 h 1757630"/>
              <a:gd name="connsiteX87" fmla="*/ 216913 w 1759043"/>
              <a:gd name="connsiteY87" fmla="*/ 1054436 h 1757630"/>
              <a:gd name="connsiteX88" fmla="*/ 166347 w 1759043"/>
              <a:gd name="connsiteY88" fmla="*/ 1011904 h 1757630"/>
              <a:gd name="connsiteX89" fmla="*/ 47731 w 1759043"/>
              <a:gd name="connsiteY89" fmla="*/ 995836 h 1757630"/>
              <a:gd name="connsiteX90" fmla="*/ 945 w 1759043"/>
              <a:gd name="connsiteY90" fmla="*/ 962756 h 1757630"/>
              <a:gd name="connsiteX91" fmla="*/ 0 w 1759043"/>
              <a:gd name="connsiteY91" fmla="*/ 904157 h 1757630"/>
              <a:gd name="connsiteX92" fmla="*/ 34499 w 1759043"/>
              <a:gd name="connsiteY92" fmla="*/ 879109 h 1757630"/>
              <a:gd name="connsiteX93" fmla="*/ 155478 w 1759043"/>
              <a:gd name="connsiteY93" fmla="*/ 845084 h 1757630"/>
              <a:gd name="connsiteX94" fmla="*/ 197065 w 1759043"/>
              <a:gd name="connsiteY94" fmla="*/ 798772 h 1757630"/>
              <a:gd name="connsiteX95" fmla="*/ 199428 w 1759043"/>
              <a:gd name="connsiteY95" fmla="*/ 778923 h 1757630"/>
              <a:gd name="connsiteX96" fmla="*/ 173436 w 1759043"/>
              <a:gd name="connsiteY96" fmla="*/ 730721 h 1757630"/>
              <a:gd name="connsiteX97" fmla="*/ 63798 w 1759043"/>
              <a:gd name="connsiteY97" fmla="*/ 666451 h 1757630"/>
              <a:gd name="connsiteX98" fmla="*/ 40169 w 1759043"/>
              <a:gd name="connsiteY98" fmla="*/ 608797 h 1757630"/>
              <a:gd name="connsiteX99" fmla="*/ 42532 w 1759043"/>
              <a:gd name="connsiteY99" fmla="*/ 600763 h 1757630"/>
              <a:gd name="connsiteX100" fmla="*/ 104912 w 1759043"/>
              <a:gd name="connsiteY100" fmla="*/ 557758 h 1757630"/>
              <a:gd name="connsiteX101" fmla="*/ 221166 w 1759043"/>
              <a:gd name="connsiteY101" fmla="*/ 570990 h 1757630"/>
              <a:gd name="connsiteX102" fmla="*/ 280711 w 1759043"/>
              <a:gd name="connsiteY102" fmla="*/ 543581 h 1757630"/>
              <a:gd name="connsiteX103" fmla="*/ 275985 w 1759043"/>
              <a:gd name="connsiteY103" fmla="*/ 462771 h 1757630"/>
              <a:gd name="connsiteX104" fmla="*/ 203680 w 1759043"/>
              <a:gd name="connsiteY104" fmla="*/ 366837 h 1757630"/>
              <a:gd name="connsiteX105" fmla="*/ 203680 w 1759043"/>
              <a:gd name="connsiteY105" fmla="*/ 313436 h 1757630"/>
              <a:gd name="connsiteX106" fmla="*/ 227309 w 1759043"/>
              <a:gd name="connsiteY106" fmla="*/ 286972 h 1757630"/>
              <a:gd name="connsiteX107" fmla="*/ 277875 w 1759043"/>
              <a:gd name="connsiteY107" fmla="*/ 281301 h 1757630"/>
              <a:gd name="connsiteX108" fmla="*/ 385150 w 1759043"/>
              <a:gd name="connsiteY108" fmla="*/ 341790 h 1757630"/>
              <a:gd name="connsiteX109" fmla="*/ 481083 w 1759043"/>
              <a:gd name="connsiteY109" fmla="*/ 314854 h 1757630"/>
              <a:gd name="connsiteX110" fmla="*/ 483446 w 1759043"/>
              <a:gd name="connsiteY110" fmla="*/ 273267 h 1757630"/>
              <a:gd name="connsiteX111" fmla="*/ 452256 w 1759043"/>
              <a:gd name="connsiteY111" fmla="*/ 152760 h 1757630"/>
              <a:gd name="connsiteX112" fmla="*/ 474939 w 1759043"/>
              <a:gd name="connsiteY112" fmla="*/ 96996 h 1757630"/>
              <a:gd name="connsiteX113" fmla="*/ 492425 w 1759043"/>
              <a:gd name="connsiteY113" fmla="*/ 87545 h 1757630"/>
              <a:gd name="connsiteX114" fmla="*/ 557640 w 1759043"/>
              <a:gd name="connsiteY114" fmla="*/ 103612 h 1757630"/>
              <a:gd name="connsiteX115" fmla="*/ 632780 w 1759043"/>
              <a:gd name="connsiteY115" fmla="*/ 199072 h 1757630"/>
              <a:gd name="connsiteX116" fmla="*/ 735329 w 1759043"/>
              <a:gd name="connsiteY116" fmla="*/ 198600 h 1757630"/>
              <a:gd name="connsiteX117" fmla="*/ 747617 w 1759043"/>
              <a:gd name="connsiteY117" fmla="*/ 155123 h 1757630"/>
              <a:gd name="connsiteX118" fmla="*/ 762739 w 1759043"/>
              <a:gd name="connsiteY118" fmla="*/ 44540 h 1757630"/>
              <a:gd name="connsiteX119" fmla="*/ 803852 w 1759043"/>
              <a:gd name="connsiteY119" fmla="*/ 2009 h 1757630"/>
              <a:gd name="connsiteX120" fmla="*/ 840714 w 1759043"/>
              <a:gd name="connsiteY120" fmla="*/ 591 h 17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759043" h="1757630">
                <a:moveTo>
                  <a:pt x="878992" y="397674"/>
                </a:moveTo>
                <a:cubicBezTo>
                  <a:pt x="614472" y="397674"/>
                  <a:pt x="400037" y="612109"/>
                  <a:pt x="400037" y="876629"/>
                </a:cubicBezTo>
                <a:cubicBezTo>
                  <a:pt x="400037" y="1141149"/>
                  <a:pt x="614472" y="1355584"/>
                  <a:pt x="878992" y="1355584"/>
                </a:cubicBezTo>
                <a:cubicBezTo>
                  <a:pt x="1143512" y="1355584"/>
                  <a:pt x="1357947" y="1141149"/>
                  <a:pt x="1357947" y="876629"/>
                </a:cubicBezTo>
                <a:cubicBezTo>
                  <a:pt x="1357947" y="612109"/>
                  <a:pt x="1143512" y="397674"/>
                  <a:pt x="878992" y="397674"/>
                </a:cubicBezTo>
                <a:close/>
                <a:moveTo>
                  <a:pt x="840714" y="591"/>
                </a:moveTo>
                <a:cubicBezTo>
                  <a:pt x="858671" y="1536"/>
                  <a:pt x="870959" y="10987"/>
                  <a:pt x="875684" y="28945"/>
                </a:cubicBezTo>
                <a:cubicBezTo>
                  <a:pt x="887026" y="69114"/>
                  <a:pt x="898840" y="109755"/>
                  <a:pt x="910182" y="149924"/>
                </a:cubicBezTo>
                <a:cubicBezTo>
                  <a:pt x="921997" y="191039"/>
                  <a:pt x="956022" y="210415"/>
                  <a:pt x="998082" y="199545"/>
                </a:cubicBezTo>
                <a:cubicBezTo>
                  <a:pt x="1011786" y="196237"/>
                  <a:pt x="1019820" y="186313"/>
                  <a:pt x="1026436" y="174971"/>
                </a:cubicBezTo>
                <a:cubicBezTo>
                  <a:pt x="1048175" y="137638"/>
                  <a:pt x="1070386" y="100304"/>
                  <a:pt x="1092597" y="62971"/>
                </a:cubicBezTo>
                <a:cubicBezTo>
                  <a:pt x="1106774" y="38869"/>
                  <a:pt x="1119061" y="33671"/>
                  <a:pt x="1145998" y="40760"/>
                </a:cubicBezTo>
                <a:cubicBezTo>
                  <a:pt x="1199872" y="54464"/>
                  <a:pt x="1206960" y="66279"/>
                  <a:pt x="1198927" y="126296"/>
                </a:cubicBezTo>
                <a:cubicBezTo>
                  <a:pt x="1194201" y="162212"/>
                  <a:pt x="1189947" y="198127"/>
                  <a:pt x="1185694" y="234044"/>
                </a:cubicBezTo>
                <a:cubicBezTo>
                  <a:pt x="1185221" y="237824"/>
                  <a:pt x="1185221" y="241604"/>
                  <a:pt x="1185694" y="245385"/>
                </a:cubicBezTo>
                <a:cubicBezTo>
                  <a:pt x="1191838" y="283664"/>
                  <a:pt x="1249964" y="310128"/>
                  <a:pt x="1281627" y="287917"/>
                </a:cubicBezTo>
                <a:cubicBezTo>
                  <a:pt x="1317543" y="262398"/>
                  <a:pt x="1352041" y="235461"/>
                  <a:pt x="1387012" y="208997"/>
                </a:cubicBezTo>
                <a:cubicBezTo>
                  <a:pt x="1412530" y="189621"/>
                  <a:pt x="1425290" y="190094"/>
                  <a:pt x="1450809" y="209942"/>
                </a:cubicBezTo>
                <a:cubicBezTo>
                  <a:pt x="1454118" y="212778"/>
                  <a:pt x="1457425" y="215140"/>
                  <a:pt x="1460733" y="218448"/>
                </a:cubicBezTo>
                <a:cubicBezTo>
                  <a:pt x="1490506" y="246803"/>
                  <a:pt x="1491924" y="255310"/>
                  <a:pt x="1471603" y="291225"/>
                </a:cubicBezTo>
                <a:cubicBezTo>
                  <a:pt x="1452228" y="325723"/>
                  <a:pt x="1433796" y="360693"/>
                  <a:pt x="1413476" y="394719"/>
                </a:cubicBezTo>
                <a:cubicBezTo>
                  <a:pt x="1398826" y="419766"/>
                  <a:pt x="1405442" y="440559"/>
                  <a:pt x="1421510" y="461825"/>
                </a:cubicBezTo>
                <a:cubicBezTo>
                  <a:pt x="1437578" y="483091"/>
                  <a:pt x="1456007" y="493488"/>
                  <a:pt x="1482945" y="486399"/>
                </a:cubicBezTo>
                <a:cubicBezTo>
                  <a:pt x="1524531" y="475530"/>
                  <a:pt x="1566118" y="465133"/>
                  <a:pt x="1607232" y="453791"/>
                </a:cubicBezTo>
                <a:cubicBezTo>
                  <a:pt x="1633696" y="446702"/>
                  <a:pt x="1645511" y="450956"/>
                  <a:pt x="1660161" y="474112"/>
                </a:cubicBezTo>
                <a:cubicBezTo>
                  <a:pt x="1666777" y="484037"/>
                  <a:pt x="1672447" y="494433"/>
                  <a:pt x="1676228" y="505775"/>
                </a:cubicBezTo>
                <a:cubicBezTo>
                  <a:pt x="1683317" y="526096"/>
                  <a:pt x="1680008" y="538855"/>
                  <a:pt x="1662996" y="552559"/>
                </a:cubicBezTo>
                <a:cubicBezTo>
                  <a:pt x="1627553" y="580914"/>
                  <a:pt x="1592582" y="609269"/>
                  <a:pt x="1556667" y="637151"/>
                </a:cubicBezTo>
                <a:cubicBezTo>
                  <a:pt x="1538708" y="650855"/>
                  <a:pt x="1533982" y="667869"/>
                  <a:pt x="1537763" y="688662"/>
                </a:cubicBezTo>
                <a:cubicBezTo>
                  <a:pt x="1539182" y="695750"/>
                  <a:pt x="1541545" y="702366"/>
                  <a:pt x="1543434" y="709455"/>
                </a:cubicBezTo>
                <a:cubicBezTo>
                  <a:pt x="1549578" y="731666"/>
                  <a:pt x="1564227" y="743953"/>
                  <a:pt x="1586911" y="746789"/>
                </a:cubicBezTo>
                <a:cubicBezTo>
                  <a:pt x="1629916" y="752460"/>
                  <a:pt x="1672920" y="758603"/>
                  <a:pt x="1715452" y="764274"/>
                </a:cubicBezTo>
                <a:cubicBezTo>
                  <a:pt x="1740971" y="767582"/>
                  <a:pt x="1754203" y="779869"/>
                  <a:pt x="1757039" y="805388"/>
                </a:cubicBezTo>
                <a:cubicBezTo>
                  <a:pt x="1758457" y="817675"/>
                  <a:pt x="1759874" y="829962"/>
                  <a:pt x="1758457" y="842249"/>
                </a:cubicBezTo>
                <a:cubicBezTo>
                  <a:pt x="1756093" y="861624"/>
                  <a:pt x="1746169" y="872494"/>
                  <a:pt x="1728212" y="877692"/>
                </a:cubicBezTo>
                <a:cubicBezTo>
                  <a:pt x="1688042" y="889034"/>
                  <a:pt x="1647401" y="900375"/>
                  <a:pt x="1607232" y="912190"/>
                </a:cubicBezTo>
                <a:cubicBezTo>
                  <a:pt x="1568008" y="923532"/>
                  <a:pt x="1550050" y="953304"/>
                  <a:pt x="1558085" y="993946"/>
                </a:cubicBezTo>
                <a:cubicBezTo>
                  <a:pt x="1560919" y="1009541"/>
                  <a:pt x="1569899" y="1019465"/>
                  <a:pt x="1583130" y="1027027"/>
                </a:cubicBezTo>
                <a:cubicBezTo>
                  <a:pt x="1619992" y="1048765"/>
                  <a:pt x="1656852" y="1070503"/>
                  <a:pt x="1694186" y="1092241"/>
                </a:cubicBezTo>
                <a:cubicBezTo>
                  <a:pt x="1721596" y="1108310"/>
                  <a:pt x="1725849" y="1117761"/>
                  <a:pt x="1718288" y="1148479"/>
                </a:cubicBezTo>
                <a:cubicBezTo>
                  <a:pt x="1717815" y="1150369"/>
                  <a:pt x="1717815" y="1152259"/>
                  <a:pt x="1717342" y="1154149"/>
                </a:cubicBezTo>
                <a:cubicBezTo>
                  <a:pt x="1706000" y="1191483"/>
                  <a:pt x="1693241" y="1209914"/>
                  <a:pt x="1650709" y="1201879"/>
                </a:cubicBezTo>
                <a:cubicBezTo>
                  <a:pt x="1612431" y="1194318"/>
                  <a:pt x="1573207" y="1192901"/>
                  <a:pt x="1534456" y="1187230"/>
                </a:cubicBezTo>
                <a:cubicBezTo>
                  <a:pt x="1507046" y="1183449"/>
                  <a:pt x="1489088" y="1194318"/>
                  <a:pt x="1475857" y="1217474"/>
                </a:cubicBezTo>
                <a:cubicBezTo>
                  <a:pt x="1462151" y="1241103"/>
                  <a:pt x="1456007" y="1263314"/>
                  <a:pt x="1474910" y="1287416"/>
                </a:cubicBezTo>
                <a:cubicBezTo>
                  <a:pt x="1500430" y="1320024"/>
                  <a:pt x="1525004" y="1353577"/>
                  <a:pt x="1550050" y="1386657"/>
                </a:cubicBezTo>
                <a:cubicBezTo>
                  <a:pt x="1570844" y="1413594"/>
                  <a:pt x="1570844" y="1424463"/>
                  <a:pt x="1550050" y="1451400"/>
                </a:cubicBezTo>
                <a:cubicBezTo>
                  <a:pt x="1549105" y="1452345"/>
                  <a:pt x="1548160" y="1453763"/>
                  <a:pt x="1547215" y="1454708"/>
                </a:cubicBezTo>
                <a:cubicBezTo>
                  <a:pt x="1519805" y="1484008"/>
                  <a:pt x="1508936" y="1496767"/>
                  <a:pt x="1465932" y="1470775"/>
                </a:cubicBezTo>
                <a:cubicBezTo>
                  <a:pt x="1432852" y="1450927"/>
                  <a:pt x="1397881" y="1433914"/>
                  <a:pt x="1365273" y="1414066"/>
                </a:cubicBezTo>
                <a:cubicBezTo>
                  <a:pt x="1338336" y="1397999"/>
                  <a:pt x="1317543" y="1407450"/>
                  <a:pt x="1296277" y="1423991"/>
                </a:cubicBezTo>
                <a:cubicBezTo>
                  <a:pt x="1275011" y="1440058"/>
                  <a:pt x="1266504" y="1459434"/>
                  <a:pt x="1274066" y="1486370"/>
                </a:cubicBezTo>
                <a:cubicBezTo>
                  <a:pt x="1285880" y="1527958"/>
                  <a:pt x="1296277" y="1570016"/>
                  <a:pt x="1306673" y="1612076"/>
                </a:cubicBezTo>
                <a:cubicBezTo>
                  <a:pt x="1312345" y="1634759"/>
                  <a:pt x="1307619" y="1647047"/>
                  <a:pt x="1288243" y="1659333"/>
                </a:cubicBezTo>
                <a:cubicBezTo>
                  <a:pt x="1277847" y="1665949"/>
                  <a:pt x="1266977" y="1672093"/>
                  <a:pt x="1255163" y="1676346"/>
                </a:cubicBezTo>
                <a:cubicBezTo>
                  <a:pt x="1234370" y="1683907"/>
                  <a:pt x="1219247" y="1680126"/>
                  <a:pt x="1205542" y="1662641"/>
                </a:cubicBezTo>
                <a:cubicBezTo>
                  <a:pt x="1179550" y="1630034"/>
                  <a:pt x="1153559" y="1596953"/>
                  <a:pt x="1127567" y="1563873"/>
                </a:cubicBezTo>
                <a:cubicBezTo>
                  <a:pt x="1102520" y="1532683"/>
                  <a:pt x="1057154" y="1528430"/>
                  <a:pt x="1026909" y="1555366"/>
                </a:cubicBezTo>
                <a:cubicBezTo>
                  <a:pt x="1018874" y="1562455"/>
                  <a:pt x="1015095" y="1571434"/>
                  <a:pt x="1013676" y="1581831"/>
                </a:cubicBezTo>
                <a:cubicBezTo>
                  <a:pt x="1007533" y="1625308"/>
                  <a:pt x="1000444" y="1668312"/>
                  <a:pt x="995719" y="1711790"/>
                </a:cubicBezTo>
                <a:cubicBezTo>
                  <a:pt x="992883" y="1734473"/>
                  <a:pt x="983904" y="1750541"/>
                  <a:pt x="961693" y="1757630"/>
                </a:cubicBezTo>
                <a:cubicBezTo>
                  <a:pt x="942790" y="1757630"/>
                  <a:pt x="923414" y="1757630"/>
                  <a:pt x="904511" y="1757630"/>
                </a:cubicBezTo>
                <a:cubicBezTo>
                  <a:pt x="891279" y="1749595"/>
                  <a:pt x="883718" y="1737781"/>
                  <a:pt x="879465" y="1722658"/>
                </a:cubicBezTo>
                <a:cubicBezTo>
                  <a:pt x="868123" y="1681072"/>
                  <a:pt x="855363" y="1639485"/>
                  <a:pt x="844021" y="1597426"/>
                </a:cubicBezTo>
                <a:cubicBezTo>
                  <a:pt x="837878" y="1575215"/>
                  <a:pt x="824174" y="1563401"/>
                  <a:pt x="801963" y="1560565"/>
                </a:cubicBezTo>
                <a:cubicBezTo>
                  <a:pt x="793456" y="1559620"/>
                  <a:pt x="784949" y="1558202"/>
                  <a:pt x="776443" y="1557729"/>
                </a:cubicBezTo>
                <a:cubicBezTo>
                  <a:pt x="756595" y="1556312"/>
                  <a:pt x="742891" y="1565291"/>
                  <a:pt x="732966" y="1581831"/>
                </a:cubicBezTo>
                <a:cubicBezTo>
                  <a:pt x="729185" y="1587975"/>
                  <a:pt x="725877" y="1594117"/>
                  <a:pt x="722097" y="1600261"/>
                </a:cubicBezTo>
                <a:cubicBezTo>
                  <a:pt x="702248" y="1633814"/>
                  <a:pt x="682873" y="1667840"/>
                  <a:pt x="662553" y="1700920"/>
                </a:cubicBezTo>
                <a:cubicBezTo>
                  <a:pt x="651683" y="1719350"/>
                  <a:pt x="638450" y="1724076"/>
                  <a:pt x="617658" y="1719350"/>
                </a:cubicBezTo>
                <a:cubicBezTo>
                  <a:pt x="604898" y="1716515"/>
                  <a:pt x="593084" y="1712262"/>
                  <a:pt x="581269" y="1707064"/>
                </a:cubicBezTo>
                <a:cubicBezTo>
                  <a:pt x="560476" y="1697139"/>
                  <a:pt x="553860" y="1684380"/>
                  <a:pt x="556696" y="1661224"/>
                </a:cubicBezTo>
                <a:cubicBezTo>
                  <a:pt x="561893" y="1618219"/>
                  <a:pt x="566147" y="1575215"/>
                  <a:pt x="572290" y="1532210"/>
                </a:cubicBezTo>
                <a:cubicBezTo>
                  <a:pt x="576543" y="1501966"/>
                  <a:pt x="560476" y="1485426"/>
                  <a:pt x="536847" y="1472193"/>
                </a:cubicBezTo>
                <a:cubicBezTo>
                  <a:pt x="513691" y="1459434"/>
                  <a:pt x="492898" y="1457543"/>
                  <a:pt x="471159" y="1475501"/>
                </a:cubicBezTo>
                <a:cubicBezTo>
                  <a:pt x="440914" y="1499603"/>
                  <a:pt x="409251" y="1521814"/>
                  <a:pt x="379007" y="1545443"/>
                </a:cubicBezTo>
                <a:cubicBezTo>
                  <a:pt x="348290" y="1569544"/>
                  <a:pt x="335057" y="1574742"/>
                  <a:pt x="297251" y="1540717"/>
                </a:cubicBezTo>
                <a:cubicBezTo>
                  <a:pt x="294888" y="1538354"/>
                  <a:pt x="292525" y="1535991"/>
                  <a:pt x="290162" y="1533628"/>
                </a:cubicBezTo>
                <a:cubicBezTo>
                  <a:pt x="271732" y="1514725"/>
                  <a:pt x="269841" y="1500075"/>
                  <a:pt x="283074" y="1476919"/>
                </a:cubicBezTo>
                <a:cubicBezTo>
                  <a:pt x="303395" y="1440531"/>
                  <a:pt x="324187" y="1403669"/>
                  <a:pt x="344509" y="1367281"/>
                </a:cubicBezTo>
                <a:cubicBezTo>
                  <a:pt x="350179" y="1356885"/>
                  <a:pt x="356323" y="1346488"/>
                  <a:pt x="354905" y="1333728"/>
                </a:cubicBezTo>
                <a:cubicBezTo>
                  <a:pt x="351597" y="1295450"/>
                  <a:pt x="309065" y="1265205"/>
                  <a:pt x="272204" y="1274657"/>
                </a:cubicBezTo>
                <a:cubicBezTo>
                  <a:pt x="229672" y="1285525"/>
                  <a:pt x="187140" y="1296395"/>
                  <a:pt x="145081" y="1307737"/>
                </a:cubicBezTo>
                <a:cubicBezTo>
                  <a:pt x="128069" y="1312462"/>
                  <a:pt x="115309" y="1307264"/>
                  <a:pt x="104440" y="1294032"/>
                </a:cubicBezTo>
                <a:cubicBezTo>
                  <a:pt x="95461" y="1283162"/>
                  <a:pt x="89790" y="1270876"/>
                  <a:pt x="84119" y="1258116"/>
                </a:cubicBezTo>
                <a:cubicBezTo>
                  <a:pt x="74668" y="1235905"/>
                  <a:pt x="78921" y="1219837"/>
                  <a:pt x="97824" y="1205188"/>
                </a:cubicBezTo>
                <a:cubicBezTo>
                  <a:pt x="129014" y="1180141"/>
                  <a:pt x="160676" y="1155567"/>
                  <a:pt x="191866" y="1130521"/>
                </a:cubicBezTo>
                <a:cubicBezTo>
                  <a:pt x="224946" y="1105002"/>
                  <a:pt x="227782" y="1094132"/>
                  <a:pt x="216913" y="1054436"/>
                </a:cubicBezTo>
                <a:cubicBezTo>
                  <a:pt x="209352" y="1028444"/>
                  <a:pt x="193757" y="1014739"/>
                  <a:pt x="166347" y="1011904"/>
                </a:cubicBezTo>
                <a:cubicBezTo>
                  <a:pt x="126651" y="1007650"/>
                  <a:pt x="87427" y="1000090"/>
                  <a:pt x="47731" y="995836"/>
                </a:cubicBezTo>
                <a:cubicBezTo>
                  <a:pt x="25047" y="993473"/>
                  <a:pt x="8980" y="984495"/>
                  <a:pt x="945" y="962756"/>
                </a:cubicBezTo>
                <a:cubicBezTo>
                  <a:pt x="0" y="942435"/>
                  <a:pt x="0" y="923532"/>
                  <a:pt x="0" y="904157"/>
                </a:cubicBezTo>
                <a:cubicBezTo>
                  <a:pt x="7562" y="889979"/>
                  <a:pt x="19376" y="882891"/>
                  <a:pt x="34499" y="879109"/>
                </a:cubicBezTo>
                <a:cubicBezTo>
                  <a:pt x="75140" y="868241"/>
                  <a:pt x="114837" y="855954"/>
                  <a:pt x="155478" y="845084"/>
                </a:cubicBezTo>
                <a:cubicBezTo>
                  <a:pt x="180051" y="838469"/>
                  <a:pt x="194702" y="824763"/>
                  <a:pt x="197065" y="798772"/>
                </a:cubicBezTo>
                <a:cubicBezTo>
                  <a:pt x="197538" y="792156"/>
                  <a:pt x="198482" y="785540"/>
                  <a:pt x="199428" y="778923"/>
                </a:cubicBezTo>
                <a:cubicBezTo>
                  <a:pt x="201791" y="756713"/>
                  <a:pt x="191866" y="741590"/>
                  <a:pt x="173436" y="730721"/>
                </a:cubicBezTo>
                <a:cubicBezTo>
                  <a:pt x="136575" y="709455"/>
                  <a:pt x="100187" y="687717"/>
                  <a:pt x="63798" y="666451"/>
                </a:cubicBezTo>
                <a:cubicBezTo>
                  <a:pt x="36861" y="650855"/>
                  <a:pt x="32136" y="639041"/>
                  <a:pt x="40169" y="608797"/>
                </a:cubicBezTo>
                <a:cubicBezTo>
                  <a:pt x="41114" y="605961"/>
                  <a:pt x="41587" y="603126"/>
                  <a:pt x="42532" y="600763"/>
                </a:cubicBezTo>
                <a:cubicBezTo>
                  <a:pt x="54346" y="561539"/>
                  <a:pt x="64743" y="553977"/>
                  <a:pt x="104912" y="557758"/>
                </a:cubicBezTo>
                <a:cubicBezTo>
                  <a:pt x="143663" y="561539"/>
                  <a:pt x="182414" y="565792"/>
                  <a:pt x="221166" y="570990"/>
                </a:cubicBezTo>
                <a:cubicBezTo>
                  <a:pt x="251883" y="574771"/>
                  <a:pt x="265115" y="569572"/>
                  <a:pt x="280711" y="543581"/>
                </a:cubicBezTo>
                <a:cubicBezTo>
                  <a:pt x="302921" y="507665"/>
                  <a:pt x="301977" y="496323"/>
                  <a:pt x="275985" y="462771"/>
                </a:cubicBezTo>
                <a:cubicBezTo>
                  <a:pt x="251411" y="431107"/>
                  <a:pt x="227309" y="398973"/>
                  <a:pt x="203680" y="366837"/>
                </a:cubicBezTo>
                <a:cubicBezTo>
                  <a:pt x="189503" y="347934"/>
                  <a:pt x="189503" y="332339"/>
                  <a:pt x="203680" y="313436"/>
                </a:cubicBezTo>
                <a:cubicBezTo>
                  <a:pt x="210769" y="303984"/>
                  <a:pt x="218331" y="294533"/>
                  <a:pt x="227309" y="286972"/>
                </a:cubicBezTo>
                <a:cubicBezTo>
                  <a:pt x="245267" y="271850"/>
                  <a:pt x="257555" y="269959"/>
                  <a:pt x="277875" y="281301"/>
                </a:cubicBezTo>
                <a:cubicBezTo>
                  <a:pt x="313791" y="301149"/>
                  <a:pt x="350653" y="319579"/>
                  <a:pt x="385150" y="341790"/>
                </a:cubicBezTo>
                <a:cubicBezTo>
                  <a:pt x="424847" y="367310"/>
                  <a:pt x="452256" y="350297"/>
                  <a:pt x="481083" y="314854"/>
                </a:cubicBezTo>
                <a:cubicBezTo>
                  <a:pt x="490535" y="303039"/>
                  <a:pt x="487227" y="287444"/>
                  <a:pt x="483446" y="273267"/>
                </a:cubicBezTo>
                <a:cubicBezTo>
                  <a:pt x="473049" y="233098"/>
                  <a:pt x="462653" y="192929"/>
                  <a:pt x="452256" y="152760"/>
                </a:cubicBezTo>
                <a:cubicBezTo>
                  <a:pt x="444695" y="123933"/>
                  <a:pt x="449420" y="112118"/>
                  <a:pt x="474939" y="96996"/>
                </a:cubicBezTo>
                <a:cubicBezTo>
                  <a:pt x="480610" y="93688"/>
                  <a:pt x="486281" y="90380"/>
                  <a:pt x="492425" y="87545"/>
                </a:cubicBezTo>
                <a:cubicBezTo>
                  <a:pt x="523142" y="73367"/>
                  <a:pt x="536847" y="76675"/>
                  <a:pt x="557640" y="103612"/>
                </a:cubicBezTo>
                <a:cubicBezTo>
                  <a:pt x="582687" y="135275"/>
                  <a:pt x="607733" y="167410"/>
                  <a:pt x="632780" y="199072"/>
                </a:cubicBezTo>
                <a:cubicBezTo>
                  <a:pt x="656409" y="228372"/>
                  <a:pt x="711700" y="228372"/>
                  <a:pt x="735329" y="198600"/>
                </a:cubicBezTo>
                <a:cubicBezTo>
                  <a:pt x="745254" y="185841"/>
                  <a:pt x="745254" y="169773"/>
                  <a:pt x="747617" y="155123"/>
                </a:cubicBezTo>
                <a:cubicBezTo>
                  <a:pt x="753287" y="118262"/>
                  <a:pt x="758013" y="81401"/>
                  <a:pt x="762739" y="44540"/>
                </a:cubicBezTo>
                <a:cubicBezTo>
                  <a:pt x="766520" y="15240"/>
                  <a:pt x="774553" y="7206"/>
                  <a:pt x="803852" y="2009"/>
                </a:cubicBezTo>
                <a:cubicBezTo>
                  <a:pt x="816140" y="-355"/>
                  <a:pt x="828427" y="-355"/>
                  <a:pt x="840714" y="591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3B27F3B-3EBB-4CAE-B167-68AF7A83B72D}"/>
              </a:ext>
            </a:extLst>
          </p:cNvPr>
          <p:cNvSpPr/>
          <p:nvPr/>
        </p:nvSpPr>
        <p:spPr>
          <a:xfrm>
            <a:off x="3530679" y="4247469"/>
            <a:ext cx="1759043" cy="1757630"/>
          </a:xfrm>
          <a:custGeom>
            <a:avLst/>
            <a:gdLst>
              <a:gd name="connsiteX0" fmla="*/ 878992 w 1759043"/>
              <a:gd name="connsiteY0" fmla="*/ 397674 h 1757630"/>
              <a:gd name="connsiteX1" fmla="*/ 400037 w 1759043"/>
              <a:gd name="connsiteY1" fmla="*/ 876629 h 1757630"/>
              <a:gd name="connsiteX2" fmla="*/ 878992 w 1759043"/>
              <a:gd name="connsiteY2" fmla="*/ 1355584 h 1757630"/>
              <a:gd name="connsiteX3" fmla="*/ 1357947 w 1759043"/>
              <a:gd name="connsiteY3" fmla="*/ 876629 h 1757630"/>
              <a:gd name="connsiteX4" fmla="*/ 878992 w 1759043"/>
              <a:gd name="connsiteY4" fmla="*/ 397674 h 1757630"/>
              <a:gd name="connsiteX5" fmla="*/ 840714 w 1759043"/>
              <a:gd name="connsiteY5" fmla="*/ 591 h 1757630"/>
              <a:gd name="connsiteX6" fmla="*/ 875684 w 1759043"/>
              <a:gd name="connsiteY6" fmla="*/ 28945 h 1757630"/>
              <a:gd name="connsiteX7" fmla="*/ 910182 w 1759043"/>
              <a:gd name="connsiteY7" fmla="*/ 149924 h 1757630"/>
              <a:gd name="connsiteX8" fmla="*/ 998082 w 1759043"/>
              <a:gd name="connsiteY8" fmla="*/ 199545 h 1757630"/>
              <a:gd name="connsiteX9" fmla="*/ 1026436 w 1759043"/>
              <a:gd name="connsiteY9" fmla="*/ 174971 h 1757630"/>
              <a:gd name="connsiteX10" fmla="*/ 1092597 w 1759043"/>
              <a:gd name="connsiteY10" fmla="*/ 62971 h 1757630"/>
              <a:gd name="connsiteX11" fmla="*/ 1145998 w 1759043"/>
              <a:gd name="connsiteY11" fmla="*/ 40760 h 1757630"/>
              <a:gd name="connsiteX12" fmla="*/ 1198927 w 1759043"/>
              <a:gd name="connsiteY12" fmla="*/ 126296 h 1757630"/>
              <a:gd name="connsiteX13" fmla="*/ 1185694 w 1759043"/>
              <a:gd name="connsiteY13" fmla="*/ 234044 h 1757630"/>
              <a:gd name="connsiteX14" fmla="*/ 1185694 w 1759043"/>
              <a:gd name="connsiteY14" fmla="*/ 245385 h 1757630"/>
              <a:gd name="connsiteX15" fmla="*/ 1281627 w 1759043"/>
              <a:gd name="connsiteY15" fmla="*/ 287917 h 1757630"/>
              <a:gd name="connsiteX16" fmla="*/ 1387012 w 1759043"/>
              <a:gd name="connsiteY16" fmla="*/ 208997 h 1757630"/>
              <a:gd name="connsiteX17" fmla="*/ 1450809 w 1759043"/>
              <a:gd name="connsiteY17" fmla="*/ 209942 h 1757630"/>
              <a:gd name="connsiteX18" fmla="*/ 1460733 w 1759043"/>
              <a:gd name="connsiteY18" fmla="*/ 218448 h 1757630"/>
              <a:gd name="connsiteX19" fmla="*/ 1471603 w 1759043"/>
              <a:gd name="connsiteY19" fmla="*/ 291225 h 1757630"/>
              <a:gd name="connsiteX20" fmla="*/ 1413476 w 1759043"/>
              <a:gd name="connsiteY20" fmla="*/ 394719 h 1757630"/>
              <a:gd name="connsiteX21" fmla="*/ 1421510 w 1759043"/>
              <a:gd name="connsiteY21" fmla="*/ 461825 h 1757630"/>
              <a:gd name="connsiteX22" fmla="*/ 1482945 w 1759043"/>
              <a:gd name="connsiteY22" fmla="*/ 486399 h 1757630"/>
              <a:gd name="connsiteX23" fmla="*/ 1607232 w 1759043"/>
              <a:gd name="connsiteY23" fmla="*/ 453791 h 1757630"/>
              <a:gd name="connsiteX24" fmla="*/ 1660161 w 1759043"/>
              <a:gd name="connsiteY24" fmla="*/ 474112 h 1757630"/>
              <a:gd name="connsiteX25" fmla="*/ 1676228 w 1759043"/>
              <a:gd name="connsiteY25" fmla="*/ 505775 h 1757630"/>
              <a:gd name="connsiteX26" fmla="*/ 1662996 w 1759043"/>
              <a:gd name="connsiteY26" fmla="*/ 552559 h 1757630"/>
              <a:gd name="connsiteX27" fmla="*/ 1556667 w 1759043"/>
              <a:gd name="connsiteY27" fmla="*/ 637151 h 1757630"/>
              <a:gd name="connsiteX28" fmla="*/ 1537763 w 1759043"/>
              <a:gd name="connsiteY28" fmla="*/ 688662 h 1757630"/>
              <a:gd name="connsiteX29" fmla="*/ 1543434 w 1759043"/>
              <a:gd name="connsiteY29" fmla="*/ 709455 h 1757630"/>
              <a:gd name="connsiteX30" fmla="*/ 1586911 w 1759043"/>
              <a:gd name="connsiteY30" fmla="*/ 746789 h 1757630"/>
              <a:gd name="connsiteX31" fmla="*/ 1715452 w 1759043"/>
              <a:gd name="connsiteY31" fmla="*/ 764274 h 1757630"/>
              <a:gd name="connsiteX32" fmla="*/ 1757039 w 1759043"/>
              <a:gd name="connsiteY32" fmla="*/ 805388 h 1757630"/>
              <a:gd name="connsiteX33" fmla="*/ 1758457 w 1759043"/>
              <a:gd name="connsiteY33" fmla="*/ 842249 h 1757630"/>
              <a:gd name="connsiteX34" fmla="*/ 1728212 w 1759043"/>
              <a:gd name="connsiteY34" fmla="*/ 877692 h 1757630"/>
              <a:gd name="connsiteX35" fmla="*/ 1607232 w 1759043"/>
              <a:gd name="connsiteY35" fmla="*/ 912190 h 1757630"/>
              <a:gd name="connsiteX36" fmla="*/ 1558085 w 1759043"/>
              <a:gd name="connsiteY36" fmla="*/ 993946 h 1757630"/>
              <a:gd name="connsiteX37" fmla="*/ 1583130 w 1759043"/>
              <a:gd name="connsiteY37" fmla="*/ 1027027 h 1757630"/>
              <a:gd name="connsiteX38" fmla="*/ 1694186 w 1759043"/>
              <a:gd name="connsiteY38" fmla="*/ 1092241 h 1757630"/>
              <a:gd name="connsiteX39" fmla="*/ 1718288 w 1759043"/>
              <a:gd name="connsiteY39" fmla="*/ 1148479 h 1757630"/>
              <a:gd name="connsiteX40" fmla="*/ 1717342 w 1759043"/>
              <a:gd name="connsiteY40" fmla="*/ 1154149 h 1757630"/>
              <a:gd name="connsiteX41" fmla="*/ 1650709 w 1759043"/>
              <a:gd name="connsiteY41" fmla="*/ 1201879 h 1757630"/>
              <a:gd name="connsiteX42" fmla="*/ 1534456 w 1759043"/>
              <a:gd name="connsiteY42" fmla="*/ 1187230 h 1757630"/>
              <a:gd name="connsiteX43" fmla="*/ 1475857 w 1759043"/>
              <a:gd name="connsiteY43" fmla="*/ 1217474 h 1757630"/>
              <a:gd name="connsiteX44" fmla="*/ 1474910 w 1759043"/>
              <a:gd name="connsiteY44" fmla="*/ 1287416 h 1757630"/>
              <a:gd name="connsiteX45" fmla="*/ 1550050 w 1759043"/>
              <a:gd name="connsiteY45" fmla="*/ 1386657 h 1757630"/>
              <a:gd name="connsiteX46" fmla="*/ 1550050 w 1759043"/>
              <a:gd name="connsiteY46" fmla="*/ 1451400 h 1757630"/>
              <a:gd name="connsiteX47" fmla="*/ 1547215 w 1759043"/>
              <a:gd name="connsiteY47" fmla="*/ 1454708 h 1757630"/>
              <a:gd name="connsiteX48" fmla="*/ 1465932 w 1759043"/>
              <a:gd name="connsiteY48" fmla="*/ 1470775 h 1757630"/>
              <a:gd name="connsiteX49" fmla="*/ 1365273 w 1759043"/>
              <a:gd name="connsiteY49" fmla="*/ 1414066 h 1757630"/>
              <a:gd name="connsiteX50" fmla="*/ 1296277 w 1759043"/>
              <a:gd name="connsiteY50" fmla="*/ 1423991 h 1757630"/>
              <a:gd name="connsiteX51" fmla="*/ 1274066 w 1759043"/>
              <a:gd name="connsiteY51" fmla="*/ 1486370 h 1757630"/>
              <a:gd name="connsiteX52" fmla="*/ 1306673 w 1759043"/>
              <a:gd name="connsiteY52" fmla="*/ 1612076 h 1757630"/>
              <a:gd name="connsiteX53" fmla="*/ 1288243 w 1759043"/>
              <a:gd name="connsiteY53" fmla="*/ 1659333 h 1757630"/>
              <a:gd name="connsiteX54" fmla="*/ 1255163 w 1759043"/>
              <a:gd name="connsiteY54" fmla="*/ 1676346 h 1757630"/>
              <a:gd name="connsiteX55" fmla="*/ 1205542 w 1759043"/>
              <a:gd name="connsiteY55" fmla="*/ 1662641 h 1757630"/>
              <a:gd name="connsiteX56" fmla="*/ 1127567 w 1759043"/>
              <a:gd name="connsiteY56" fmla="*/ 1563873 h 1757630"/>
              <a:gd name="connsiteX57" fmla="*/ 1026909 w 1759043"/>
              <a:gd name="connsiteY57" fmla="*/ 1555366 h 1757630"/>
              <a:gd name="connsiteX58" fmla="*/ 1013676 w 1759043"/>
              <a:gd name="connsiteY58" fmla="*/ 1581831 h 1757630"/>
              <a:gd name="connsiteX59" fmla="*/ 995719 w 1759043"/>
              <a:gd name="connsiteY59" fmla="*/ 1711790 h 1757630"/>
              <a:gd name="connsiteX60" fmla="*/ 961693 w 1759043"/>
              <a:gd name="connsiteY60" fmla="*/ 1757630 h 1757630"/>
              <a:gd name="connsiteX61" fmla="*/ 904511 w 1759043"/>
              <a:gd name="connsiteY61" fmla="*/ 1757630 h 1757630"/>
              <a:gd name="connsiteX62" fmla="*/ 879465 w 1759043"/>
              <a:gd name="connsiteY62" fmla="*/ 1722658 h 1757630"/>
              <a:gd name="connsiteX63" fmla="*/ 844021 w 1759043"/>
              <a:gd name="connsiteY63" fmla="*/ 1597426 h 1757630"/>
              <a:gd name="connsiteX64" fmla="*/ 801963 w 1759043"/>
              <a:gd name="connsiteY64" fmla="*/ 1560565 h 1757630"/>
              <a:gd name="connsiteX65" fmla="*/ 776443 w 1759043"/>
              <a:gd name="connsiteY65" fmla="*/ 1557729 h 1757630"/>
              <a:gd name="connsiteX66" fmla="*/ 732966 w 1759043"/>
              <a:gd name="connsiteY66" fmla="*/ 1581831 h 1757630"/>
              <a:gd name="connsiteX67" fmla="*/ 722097 w 1759043"/>
              <a:gd name="connsiteY67" fmla="*/ 1600261 h 1757630"/>
              <a:gd name="connsiteX68" fmla="*/ 662553 w 1759043"/>
              <a:gd name="connsiteY68" fmla="*/ 1700920 h 1757630"/>
              <a:gd name="connsiteX69" fmla="*/ 617658 w 1759043"/>
              <a:gd name="connsiteY69" fmla="*/ 1719350 h 1757630"/>
              <a:gd name="connsiteX70" fmla="*/ 581269 w 1759043"/>
              <a:gd name="connsiteY70" fmla="*/ 1707064 h 1757630"/>
              <a:gd name="connsiteX71" fmla="*/ 556696 w 1759043"/>
              <a:gd name="connsiteY71" fmla="*/ 1661224 h 1757630"/>
              <a:gd name="connsiteX72" fmla="*/ 572290 w 1759043"/>
              <a:gd name="connsiteY72" fmla="*/ 1532210 h 1757630"/>
              <a:gd name="connsiteX73" fmla="*/ 536847 w 1759043"/>
              <a:gd name="connsiteY73" fmla="*/ 1472193 h 1757630"/>
              <a:gd name="connsiteX74" fmla="*/ 471159 w 1759043"/>
              <a:gd name="connsiteY74" fmla="*/ 1475501 h 1757630"/>
              <a:gd name="connsiteX75" fmla="*/ 379007 w 1759043"/>
              <a:gd name="connsiteY75" fmla="*/ 1545443 h 1757630"/>
              <a:gd name="connsiteX76" fmla="*/ 297251 w 1759043"/>
              <a:gd name="connsiteY76" fmla="*/ 1540717 h 1757630"/>
              <a:gd name="connsiteX77" fmla="*/ 290162 w 1759043"/>
              <a:gd name="connsiteY77" fmla="*/ 1533628 h 1757630"/>
              <a:gd name="connsiteX78" fmla="*/ 283074 w 1759043"/>
              <a:gd name="connsiteY78" fmla="*/ 1476919 h 1757630"/>
              <a:gd name="connsiteX79" fmla="*/ 344509 w 1759043"/>
              <a:gd name="connsiteY79" fmla="*/ 1367281 h 1757630"/>
              <a:gd name="connsiteX80" fmla="*/ 354905 w 1759043"/>
              <a:gd name="connsiteY80" fmla="*/ 1333728 h 1757630"/>
              <a:gd name="connsiteX81" fmla="*/ 272204 w 1759043"/>
              <a:gd name="connsiteY81" fmla="*/ 1274657 h 1757630"/>
              <a:gd name="connsiteX82" fmla="*/ 145081 w 1759043"/>
              <a:gd name="connsiteY82" fmla="*/ 1307737 h 1757630"/>
              <a:gd name="connsiteX83" fmla="*/ 104440 w 1759043"/>
              <a:gd name="connsiteY83" fmla="*/ 1294032 h 1757630"/>
              <a:gd name="connsiteX84" fmla="*/ 84119 w 1759043"/>
              <a:gd name="connsiteY84" fmla="*/ 1258116 h 1757630"/>
              <a:gd name="connsiteX85" fmla="*/ 97824 w 1759043"/>
              <a:gd name="connsiteY85" fmla="*/ 1205188 h 1757630"/>
              <a:gd name="connsiteX86" fmla="*/ 191866 w 1759043"/>
              <a:gd name="connsiteY86" fmla="*/ 1130521 h 1757630"/>
              <a:gd name="connsiteX87" fmla="*/ 216913 w 1759043"/>
              <a:gd name="connsiteY87" fmla="*/ 1054436 h 1757630"/>
              <a:gd name="connsiteX88" fmla="*/ 166347 w 1759043"/>
              <a:gd name="connsiteY88" fmla="*/ 1011904 h 1757630"/>
              <a:gd name="connsiteX89" fmla="*/ 47731 w 1759043"/>
              <a:gd name="connsiteY89" fmla="*/ 995836 h 1757630"/>
              <a:gd name="connsiteX90" fmla="*/ 945 w 1759043"/>
              <a:gd name="connsiteY90" fmla="*/ 962756 h 1757630"/>
              <a:gd name="connsiteX91" fmla="*/ 0 w 1759043"/>
              <a:gd name="connsiteY91" fmla="*/ 904157 h 1757630"/>
              <a:gd name="connsiteX92" fmla="*/ 34499 w 1759043"/>
              <a:gd name="connsiteY92" fmla="*/ 879109 h 1757630"/>
              <a:gd name="connsiteX93" fmla="*/ 155478 w 1759043"/>
              <a:gd name="connsiteY93" fmla="*/ 845084 h 1757630"/>
              <a:gd name="connsiteX94" fmla="*/ 197065 w 1759043"/>
              <a:gd name="connsiteY94" fmla="*/ 798772 h 1757630"/>
              <a:gd name="connsiteX95" fmla="*/ 199428 w 1759043"/>
              <a:gd name="connsiteY95" fmla="*/ 778923 h 1757630"/>
              <a:gd name="connsiteX96" fmla="*/ 173436 w 1759043"/>
              <a:gd name="connsiteY96" fmla="*/ 730721 h 1757630"/>
              <a:gd name="connsiteX97" fmla="*/ 63798 w 1759043"/>
              <a:gd name="connsiteY97" fmla="*/ 666451 h 1757630"/>
              <a:gd name="connsiteX98" fmla="*/ 40169 w 1759043"/>
              <a:gd name="connsiteY98" fmla="*/ 608797 h 1757630"/>
              <a:gd name="connsiteX99" fmla="*/ 42532 w 1759043"/>
              <a:gd name="connsiteY99" fmla="*/ 600763 h 1757630"/>
              <a:gd name="connsiteX100" fmla="*/ 104912 w 1759043"/>
              <a:gd name="connsiteY100" fmla="*/ 557758 h 1757630"/>
              <a:gd name="connsiteX101" fmla="*/ 221166 w 1759043"/>
              <a:gd name="connsiteY101" fmla="*/ 570990 h 1757630"/>
              <a:gd name="connsiteX102" fmla="*/ 280711 w 1759043"/>
              <a:gd name="connsiteY102" fmla="*/ 543581 h 1757630"/>
              <a:gd name="connsiteX103" fmla="*/ 275985 w 1759043"/>
              <a:gd name="connsiteY103" fmla="*/ 462771 h 1757630"/>
              <a:gd name="connsiteX104" fmla="*/ 203680 w 1759043"/>
              <a:gd name="connsiteY104" fmla="*/ 366837 h 1757630"/>
              <a:gd name="connsiteX105" fmla="*/ 203680 w 1759043"/>
              <a:gd name="connsiteY105" fmla="*/ 313436 h 1757630"/>
              <a:gd name="connsiteX106" fmla="*/ 227309 w 1759043"/>
              <a:gd name="connsiteY106" fmla="*/ 286972 h 1757630"/>
              <a:gd name="connsiteX107" fmla="*/ 277875 w 1759043"/>
              <a:gd name="connsiteY107" fmla="*/ 281301 h 1757630"/>
              <a:gd name="connsiteX108" fmla="*/ 385150 w 1759043"/>
              <a:gd name="connsiteY108" fmla="*/ 341790 h 1757630"/>
              <a:gd name="connsiteX109" fmla="*/ 481083 w 1759043"/>
              <a:gd name="connsiteY109" fmla="*/ 314854 h 1757630"/>
              <a:gd name="connsiteX110" fmla="*/ 483446 w 1759043"/>
              <a:gd name="connsiteY110" fmla="*/ 273267 h 1757630"/>
              <a:gd name="connsiteX111" fmla="*/ 452256 w 1759043"/>
              <a:gd name="connsiteY111" fmla="*/ 152760 h 1757630"/>
              <a:gd name="connsiteX112" fmla="*/ 474939 w 1759043"/>
              <a:gd name="connsiteY112" fmla="*/ 96996 h 1757630"/>
              <a:gd name="connsiteX113" fmla="*/ 492425 w 1759043"/>
              <a:gd name="connsiteY113" fmla="*/ 87545 h 1757630"/>
              <a:gd name="connsiteX114" fmla="*/ 557640 w 1759043"/>
              <a:gd name="connsiteY114" fmla="*/ 103612 h 1757630"/>
              <a:gd name="connsiteX115" fmla="*/ 632780 w 1759043"/>
              <a:gd name="connsiteY115" fmla="*/ 199072 h 1757630"/>
              <a:gd name="connsiteX116" fmla="*/ 735329 w 1759043"/>
              <a:gd name="connsiteY116" fmla="*/ 198600 h 1757630"/>
              <a:gd name="connsiteX117" fmla="*/ 747617 w 1759043"/>
              <a:gd name="connsiteY117" fmla="*/ 155123 h 1757630"/>
              <a:gd name="connsiteX118" fmla="*/ 762739 w 1759043"/>
              <a:gd name="connsiteY118" fmla="*/ 44540 h 1757630"/>
              <a:gd name="connsiteX119" fmla="*/ 803852 w 1759043"/>
              <a:gd name="connsiteY119" fmla="*/ 2009 h 1757630"/>
              <a:gd name="connsiteX120" fmla="*/ 840714 w 1759043"/>
              <a:gd name="connsiteY120" fmla="*/ 591 h 17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759043" h="1757630">
                <a:moveTo>
                  <a:pt x="878992" y="397674"/>
                </a:moveTo>
                <a:cubicBezTo>
                  <a:pt x="614472" y="397674"/>
                  <a:pt x="400037" y="612109"/>
                  <a:pt x="400037" y="876629"/>
                </a:cubicBezTo>
                <a:cubicBezTo>
                  <a:pt x="400037" y="1141149"/>
                  <a:pt x="614472" y="1355584"/>
                  <a:pt x="878992" y="1355584"/>
                </a:cubicBezTo>
                <a:cubicBezTo>
                  <a:pt x="1143512" y="1355584"/>
                  <a:pt x="1357947" y="1141149"/>
                  <a:pt x="1357947" y="876629"/>
                </a:cubicBezTo>
                <a:cubicBezTo>
                  <a:pt x="1357947" y="612109"/>
                  <a:pt x="1143512" y="397674"/>
                  <a:pt x="878992" y="397674"/>
                </a:cubicBezTo>
                <a:close/>
                <a:moveTo>
                  <a:pt x="840714" y="591"/>
                </a:moveTo>
                <a:cubicBezTo>
                  <a:pt x="858671" y="1536"/>
                  <a:pt x="870959" y="10987"/>
                  <a:pt x="875684" y="28945"/>
                </a:cubicBezTo>
                <a:cubicBezTo>
                  <a:pt x="887026" y="69114"/>
                  <a:pt x="898840" y="109755"/>
                  <a:pt x="910182" y="149924"/>
                </a:cubicBezTo>
                <a:cubicBezTo>
                  <a:pt x="921997" y="191039"/>
                  <a:pt x="956022" y="210415"/>
                  <a:pt x="998082" y="199545"/>
                </a:cubicBezTo>
                <a:cubicBezTo>
                  <a:pt x="1011786" y="196237"/>
                  <a:pt x="1019820" y="186313"/>
                  <a:pt x="1026436" y="174971"/>
                </a:cubicBezTo>
                <a:cubicBezTo>
                  <a:pt x="1048175" y="137638"/>
                  <a:pt x="1070386" y="100304"/>
                  <a:pt x="1092597" y="62971"/>
                </a:cubicBezTo>
                <a:cubicBezTo>
                  <a:pt x="1106774" y="38869"/>
                  <a:pt x="1119061" y="33671"/>
                  <a:pt x="1145998" y="40760"/>
                </a:cubicBezTo>
                <a:cubicBezTo>
                  <a:pt x="1199872" y="54464"/>
                  <a:pt x="1206960" y="66279"/>
                  <a:pt x="1198927" y="126296"/>
                </a:cubicBezTo>
                <a:cubicBezTo>
                  <a:pt x="1194201" y="162212"/>
                  <a:pt x="1189947" y="198127"/>
                  <a:pt x="1185694" y="234044"/>
                </a:cubicBezTo>
                <a:cubicBezTo>
                  <a:pt x="1185221" y="237824"/>
                  <a:pt x="1185221" y="241604"/>
                  <a:pt x="1185694" y="245385"/>
                </a:cubicBezTo>
                <a:cubicBezTo>
                  <a:pt x="1191838" y="283664"/>
                  <a:pt x="1249964" y="310128"/>
                  <a:pt x="1281627" y="287917"/>
                </a:cubicBezTo>
                <a:cubicBezTo>
                  <a:pt x="1317543" y="262398"/>
                  <a:pt x="1352041" y="235461"/>
                  <a:pt x="1387012" y="208997"/>
                </a:cubicBezTo>
                <a:cubicBezTo>
                  <a:pt x="1412530" y="189621"/>
                  <a:pt x="1425290" y="190094"/>
                  <a:pt x="1450809" y="209942"/>
                </a:cubicBezTo>
                <a:cubicBezTo>
                  <a:pt x="1454118" y="212778"/>
                  <a:pt x="1457425" y="215140"/>
                  <a:pt x="1460733" y="218448"/>
                </a:cubicBezTo>
                <a:cubicBezTo>
                  <a:pt x="1490506" y="246803"/>
                  <a:pt x="1491924" y="255310"/>
                  <a:pt x="1471603" y="291225"/>
                </a:cubicBezTo>
                <a:cubicBezTo>
                  <a:pt x="1452228" y="325723"/>
                  <a:pt x="1433796" y="360693"/>
                  <a:pt x="1413476" y="394719"/>
                </a:cubicBezTo>
                <a:cubicBezTo>
                  <a:pt x="1398826" y="419766"/>
                  <a:pt x="1405442" y="440559"/>
                  <a:pt x="1421510" y="461825"/>
                </a:cubicBezTo>
                <a:cubicBezTo>
                  <a:pt x="1437578" y="483091"/>
                  <a:pt x="1456007" y="493488"/>
                  <a:pt x="1482945" y="486399"/>
                </a:cubicBezTo>
                <a:cubicBezTo>
                  <a:pt x="1524531" y="475530"/>
                  <a:pt x="1566118" y="465133"/>
                  <a:pt x="1607232" y="453791"/>
                </a:cubicBezTo>
                <a:cubicBezTo>
                  <a:pt x="1633696" y="446702"/>
                  <a:pt x="1645511" y="450956"/>
                  <a:pt x="1660161" y="474112"/>
                </a:cubicBezTo>
                <a:cubicBezTo>
                  <a:pt x="1666777" y="484037"/>
                  <a:pt x="1672447" y="494433"/>
                  <a:pt x="1676228" y="505775"/>
                </a:cubicBezTo>
                <a:cubicBezTo>
                  <a:pt x="1683317" y="526096"/>
                  <a:pt x="1680008" y="538855"/>
                  <a:pt x="1662996" y="552559"/>
                </a:cubicBezTo>
                <a:cubicBezTo>
                  <a:pt x="1627553" y="580914"/>
                  <a:pt x="1592582" y="609269"/>
                  <a:pt x="1556667" y="637151"/>
                </a:cubicBezTo>
                <a:cubicBezTo>
                  <a:pt x="1538708" y="650855"/>
                  <a:pt x="1533982" y="667869"/>
                  <a:pt x="1537763" y="688662"/>
                </a:cubicBezTo>
                <a:cubicBezTo>
                  <a:pt x="1539182" y="695750"/>
                  <a:pt x="1541545" y="702366"/>
                  <a:pt x="1543434" y="709455"/>
                </a:cubicBezTo>
                <a:cubicBezTo>
                  <a:pt x="1549578" y="731666"/>
                  <a:pt x="1564227" y="743953"/>
                  <a:pt x="1586911" y="746789"/>
                </a:cubicBezTo>
                <a:cubicBezTo>
                  <a:pt x="1629916" y="752460"/>
                  <a:pt x="1672920" y="758603"/>
                  <a:pt x="1715452" y="764274"/>
                </a:cubicBezTo>
                <a:cubicBezTo>
                  <a:pt x="1740971" y="767582"/>
                  <a:pt x="1754203" y="779869"/>
                  <a:pt x="1757039" y="805388"/>
                </a:cubicBezTo>
                <a:cubicBezTo>
                  <a:pt x="1758457" y="817675"/>
                  <a:pt x="1759874" y="829962"/>
                  <a:pt x="1758457" y="842249"/>
                </a:cubicBezTo>
                <a:cubicBezTo>
                  <a:pt x="1756093" y="861624"/>
                  <a:pt x="1746169" y="872494"/>
                  <a:pt x="1728212" y="877692"/>
                </a:cubicBezTo>
                <a:cubicBezTo>
                  <a:pt x="1688042" y="889034"/>
                  <a:pt x="1647401" y="900375"/>
                  <a:pt x="1607232" y="912190"/>
                </a:cubicBezTo>
                <a:cubicBezTo>
                  <a:pt x="1568008" y="923532"/>
                  <a:pt x="1550050" y="953304"/>
                  <a:pt x="1558085" y="993946"/>
                </a:cubicBezTo>
                <a:cubicBezTo>
                  <a:pt x="1560919" y="1009541"/>
                  <a:pt x="1569899" y="1019465"/>
                  <a:pt x="1583130" y="1027027"/>
                </a:cubicBezTo>
                <a:cubicBezTo>
                  <a:pt x="1619992" y="1048765"/>
                  <a:pt x="1656852" y="1070503"/>
                  <a:pt x="1694186" y="1092241"/>
                </a:cubicBezTo>
                <a:cubicBezTo>
                  <a:pt x="1721596" y="1108310"/>
                  <a:pt x="1725849" y="1117761"/>
                  <a:pt x="1718288" y="1148479"/>
                </a:cubicBezTo>
                <a:cubicBezTo>
                  <a:pt x="1717815" y="1150369"/>
                  <a:pt x="1717815" y="1152259"/>
                  <a:pt x="1717342" y="1154149"/>
                </a:cubicBezTo>
                <a:cubicBezTo>
                  <a:pt x="1706000" y="1191483"/>
                  <a:pt x="1693241" y="1209914"/>
                  <a:pt x="1650709" y="1201879"/>
                </a:cubicBezTo>
                <a:cubicBezTo>
                  <a:pt x="1612431" y="1194318"/>
                  <a:pt x="1573207" y="1192901"/>
                  <a:pt x="1534456" y="1187230"/>
                </a:cubicBezTo>
                <a:cubicBezTo>
                  <a:pt x="1507046" y="1183449"/>
                  <a:pt x="1489088" y="1194318"/>
                  <a:pt x="1475857" y="1217474"/>
                </a:cubicBezTo>
                <a:cubicBezTo>
                  <a:pt x="1462151" y="1241103"/>
                  <a:pt x="1456007" y="1263314"/>
                  <a:pt x="1474910" y="1287416"/>
                </a:cubicBezTo>
                <a:cubicBezTo>
                  <a:pt x="1500430" y="1320024"/>
                  <a:pt x="1525004" y="1353577"/>
                  <a:pt x="1550050" y="1386657"/>
                </a:cubicBezTo>
                <a:cubicBezTo>
                  <a:pt x="1570844" y="1413594"/>
                  <a:pt x="1570844" y="1424463"/>
                  <a:pt x="1550050" y="1451400"/>
                </a:cubicBezTo>
                <a:cubicBezTo>
                  <a:pt x="1549105" y="1452345"/>
                  <a:pt x="1548160" y="1453763"/>
                  <a:pt x="1547215" y="1454708"/>
                </a:cubicBezTo>
                <a:cubicBezTo>
                  <a:pt x="1519805" y="1484008"/>
                  <a:pt x="1508936" y="1496767"/>
                  <a:pt x="1465932" y="1470775"/>
                </a:cubicBezTo>
                <a:cubicBezTo>
                  <a:pt x="1432852" y="1450927"/>
                  <a:pt x="1397881" y="1433914"/>
                  <a:pt x="1365273" y="1414066"/>
                </a:cubicBezTo>
                <a:cubicBezTo>
                  <a:pt x="1338336" y="1397999"/>
                  <a:pt x="1317543" y="1407450"/>
                  <a:pt x="1296277" y="1423991"/>
                </a:cubicBezTo>
                <a:cubicBezTo>
                  <a:pt x="1275011" y="1440058"/>
                  <a:pt x="1266504" y="1459434"/>
                  <a:pt x="1274066" y="1486370"/>
                </a:cubicBezTo>
                <a:cubicBezTo>
                  <a:pt x="1285880" y="1527958"/>
                  <a:pt x="1296277" y="1570016"/>
                  <a:pt x="1306673" y="1612076"/>
                </a:cubicBezTo>
                <a:cubicBezTo>
                  <a:pt x="1312345" y="1634759"/>
                  <a:pt x="1307619" y="1647047"/>
                  <a:pt x="1288243" y="1659333"/>
                </a:cubicBezTo>
                <a:cubicBezTo>
                  <a:pt x="1277847" y="1665949"/>
                  <a:pt x="1266977" y="1672093"/>
                  <a:pt x="1255163" y="1676346"/>
                </a:cubicBezTo>
                <a:cubicBezTo>
                  <a:pt x="1234370" y="1683907"/>
                  <a:pt x="1219247" y="1680126"/>
                  <a:pt x="1205542" y="1662641"/>
                </a:cubicBezTo>
                <a:cubicBezTo>
                  <a:pt x="1179550" y="1630034"/>
                  <a:pt x="1153559" y="1596953"/>
                  <a:pt x="1127567" y="1563873"/>
                </a:cubicBezTo>
                <a:cubicBezTo>
                  <a:pt x="1102520" y="1532683"/>
                  <a:pt x="1057154" y="1528430"/>
                  <a:pt x="1026909" y="1555366"/>
                </a:cubicBezTo>
                <a:cubicBezTo>
                  <a:pt x="1018874" y="1562455"/>
                  <a:pt x="1015095" y="1571434"/>
                  <a:pt x="1013676" y="1581831"/>
                </a:cubicBezTo>
                <a:cubicBezTo>
                  <a:pt x="1007533" y="1625308"/>
                  <a:pt x="1000444" y="1668312"/>
                  <a:pt x="995719" y="1711790"/>
                </a:cubicBezTo>
                <a:cubicBezTo>
                  <a:pt x="992883" y="1734473"/>
                  <a:pt x="983904" y="1750541"/>
                  <a:pt x="961693" y="1757630"/>
                </a:cubicBezTo>
                <a:cubicBezTo>
                  <a:pt x="942790" y="1757630"/>
                  <a:pt x="923414" y="1757630"/>
                  <a:pt x="904511" y="1757630"/>
                </a:cubicBezTo>
                <a:cubicBezTo>
                  <a:pt x="891279" y="1749595"/>
                  <a:pt x="883718" y="1737781"/>
                  <a:pt x="879465" y="1722658"/>
                </a:cubicBezTo>
                <a:cubicBezTo>
                  <a:pt x="868123" y="1681072"/>
                  <a:pt x="855363" y="1639485"/>
                  <a:pt x="844021" y="1597426"/>
                </a:cubicBezTo>
                <a:cubicBezTo>
                  <a:pt x="837878" y="1575215"/>
                  <a:pt x="824174" y="1563401"/>
                  <a:pt x="801963" y="1560565"/>
                </a:cubicBezTo>
                <a:cubicBezTo>
                  <a:pt x="793456" y="1559620"/>
                  <a:pt x="784949" y="1558202"/>
                  <a:pt x="776443" y="1557729"/>
                </a:cubicBezTo>
                <a:cubicBezTo>
                  <a:pt x="756595" y="1556312"/>
                  <a:pt x="742891" y="1565291"/>
                  <a:pt x="732966" y="1581831"/>
                </a:cubicBezTo>
                <a:cubicBezTo>
                  <a:pt x="729185" y="1587975"/>
                  <a:pt x="725877" y="1594117"/>
                  <a:pt x="722097" y="1600261"/>
                </a:cubicBezTo>
                <a:cubicBezTo>
                  <a:pt x="702248" y="1633814"/>
                  <a:pt x="682873" y="1667840"/>
                  <a:pt x="662553" y="1700920"/>
                </a:cubicBezTo>
                <a:cubicBezTo>
                  <a:pt x="651683" y="1719350"/>
                  <a:pt x="638450" y="1724076"/>
                  <a:pt x="617658" y="1719350"/>
                </a:cubicBezTo>
                <a:cubicBezTo>
                  <a:pt x="604898" y="1716515"/>
                  <a:pt x="593084" y="1712262"/>
                  <a:pt x="581269" y="1707064"/>
                </a:cubicBezTo>
                <a:cubicBezTo>
                  <a:pt x="560476" y="1697139"/>
                  <a:pt x="553860" y="1684380"/>
                  <a:pt x="556696" y="1661224"/>
                </a:cubicBezTo>
                <a:cubicBezTo>
                  <a:pt x="561893" y="1618219"/>
                  <a:pt x="566147" y="1575215"/>
                  <a:pt x="572290" y="1532210"/>
                </a:cubicBezTo>
                <a:cubicBezTo>
                  <a:pt x="576543" y="1501966"/>
                  <a:pt x="560476" y="1485426"/>
                  <a:pt x="536847" y="1472193"/>
                </a:cubicBezTo>
                <a:cubicBezTo>
                  <a:pt x="513691" y="1459434"/>
                  <a:pt x="492898" y="1457543"/>
                  <a:pt x="471159" y="1475501"/>
                </a:cubicBezTo>
                <a:cubicBezTo>
                  <a:pt x="440914" y="1499603"/>
                  <a:pt x="409251" y="1521814"/>
                  <a:pt x="379007" y="1545443"/>
                </a:cubicBezTo>
                <a:cubicBezTo>
                  <a:pt x="348290" y="1569544"/>
                  <a:pt x="335057" y="1574742"/>
                  <a:pt x="297251" y="1540717"/>
                </a:cubicBezTo>
                <a:cubicBezTo>
                  <a:pt x="294888" y="1538354"/>
                  <a:pt x="292525" y="1535991"/>
                  <a:pt x="290162" y="1533628"/>
                </a:cubicBezTo>
                <a:cubicBezTo>
                  <a:pt x="271732" y="1514725"/>
                  <a:pt x="269841" y="1500075"/>
                  <a:pt x="283074" y="1476919"/>
                </a:cubicBezTo>
                <a:cubicBezTo>
                  <a:pt x="303395" y="1440531"/>
                  <a:pt x="324187" y="1403669"/>
                  <a:pt x="344509" y="1367281"/>
                </a:cubicBezTo>
                <a:cubicBezTo>
                  <a:pt x="350179" y="1356885"/>
                  <a:pt x="356323" y="1346488"/>
                  <a:pt x="354905" y="1333728"/>
                </a:cubicBezTo>
                <a:cubicBezTo>
                  <a:pt x="351597" y="1295450"/>
                  <a:pt x="309065" y="1265205"/>
                  <a:pt x="272204" y="1274657"/>
                </a:cubicBezTo>
                <a:cubicBezTo>
                  <a:pt x="229672" y="1285525"/>
                  <a:pt x="187140" y="1296395"/>
                  <a:pt x="145081" y="1307737"/>
                </a:cubicBezTo>
                <a:cubicBezTo>
                  <a:pt x="128069" y="1312462"/>
                  <a:pt x="115309" y="1307264"/>
                  <a:pt x="104440" y="1294032"/>
                </a:cubicBezTo>
                <a:cubicBezTo>
                  <a:pt x="95461" y="1283162"/>
                  <a:pt x="89790" y="1270876"/>
                  <a:pt x="84119" y="1258116"/>
                </a:cubicBezTo>
                <a:cubicBezTo>
                  <a:pt x="74668" y="1235905"/>
                  <a:pt x="78921" y="1219837"/>
                  <a:pt x="97824" y="1205188"/>
                </a:cubicBezTo>
                <a:cubicBezTo>
                  <a:pt x="129014" y="1180141"/>
                  <a:pt x="160676" y="1155567"/>
                  <a:pt x="191866" y="1130521"/>
                </a:cubicBezTo>
                <a:cubicBezTo>
                  <a:pt x="224946" y="1105002"/>
                  <a:pt x="227782" y="1094132"/>
                  <a:pt x="216913" y="1054436"/>
                </a:cubicBezTo>
                <a:cubicBezTo>
                  <a:pt x="209352" y="1028444"/>
                  <a:pt x="193757" y="1014739"/>
                  <a:pt x="166347" y="1011904"/>
                </a:cubicBezTo>
                <a:cubicBezTo>
                  <a:pt x="126651" y="1007650"/>
                  <a:pt x="87427" y="1000090"/>
                  <a:pt x="47731" y="995836"/>
                </a:cubicBezTo>
                <a:cubicBezTo>
                  <a:pt x="25047" y="993473"/>
                  <a:pt x="8980" y="984495"/>
                  <a:pt x="945" y="962756"/>
                </a:cubicBezTo>
                <a:cubicBezTo>
                  <a:pt x="0" y="942435"/>
                  <a:pt x="0" y="923532"/>
                  <a:pt x="0" y="904157"/>
                </a:cubicBezTo>
                <a:cubicBezTo>
                  <a:pt x="7562" y="889979"/>
                  <a:pt x="19376" y="882891"/>
                  <a:pt x="34499" y="879109"/>
                </a:cubicBezTo>
                <a:cubicBezTo>
                  <a:pt x="75140" y="868241"/>
                  <a:pt x="114837" y="855954"/>
                  <a:pt x="155478" y="845084"/>
                </a:cubicBezTo>
                <a:cubicBezTo>
                  <a:pt x="180051" y="838469"/>
                  <a:pt x="194702" y="824763"/>
                  <a:pt x="197065" y="798772"/>
                </a:cubicBezTo>
                <a:cubicBezTo>
                  <a:pt x="197538" y="792156"/>
                  <a:pt x="198482" y="785540"/>
                  <a:pt x="199428" y="778923"/>
                </a:cubicBezTo>
                <a:cubicBezTo>
                  <a:pt x="201791" y="756713"/>
                  <a:pt x="191866" y="741590"/>
                  <a:pt x="173436" y="730721"/>
                </a:cubicBezTo>
                <a:cubicBezTo>
                  <a:pt x="136575" y="709455"/>
                  <a:pt x="100187" y="687717"/>
                  <a:pt x="63798" y="666451"/>
                </a:cubicBezTo>
                <a:cubicBezTo>
                  <a:pt x="36861" y="650855"/>
                  <a:pt x="32136" y="639041"/>
                  <a:pt x="40169" y="608797"/>
                </a:cubicBezTo>
                <a:cubicBezTo>
                  <a:pt x="41114" y="605961"/>
                  <a:pt x="41587" y="603126"/>
                  <a:pt x="42532" y="600763"/>
                </a:cubicBezTo>
                <a:cubicBezTo>
                  <a:pt x="54346" y="561539"/>
                  <a:pt x="64743" y="553977"/>
                  <a:pt x="104912" y="557758"/>
                </a:cubicBezTo>
                <a:cubicBezTo>
                  <a:pt x="143663" y="561539"/>
                  <a:pt x="182414" y="565792"/>
                  <a:pt x="221166" y="570990"/>
                </a:cubicBezTo>
                <a:cubicBezTo>
                  <a:pt x="251883" y="574771"/>
                  <a:pt x="265115" y="569572"/>
                  <a:pt x="280711" y="543581"/>
                </a:cubicBezTo>
                <a:cubicBezTo>
                  <a:pt x="302921" y="507665"/>
                  <a:pt x="301977" y="496323"/>
                  <a:pt x="275985" y="462771"/>
                </a:cubicBezTo>
                <a:cubicBezTo>
                  <a:pt x="251411" y="431107"/>
                  <a:pt x="227309" y="398973"/>
                  <a:pt x="203680" y="366837"/>
                </a:cubicBezTo>
                <a:cubicBezTo>
                  <a:pt x="189503" y="347934"/>
                  <a:pt x="189503" y="332339"/>
                  <a:pt x="203680" y="313436"/>
                </a:cubicBezTo>
                <a:cubicBezTo>
                  <a:pt x="210769" y="303984"/>
                  <a:pt x="218331" y="294533"/>
                  <a:pt x="227309" y="286972"/>
                </a:cubicBezTo>
                <a:cubicBezTo>
                  <a:pt x="245267" y="271850"/>
                  <a:pt x="257555" y="269959"/>
                  <a:pt x="277875" y="281301"/>
                </a:cubicBezTo>
                <a:cubicBezTo>
                  <a:pt x="313791" y="301149"/>
                  <a:pt x="350653" y="319579"/>
                  <a:pt x="385150" y="341790"/>
                </a:cubicBezTo>
                <a:cubicBezTo>
                  <a:pt x="424847" y="367310"/>
                  <a:pt x="452256" y="350297"/>
                  <a:pt x="481083" y="314854"/>
                </a:cubicBezTo>
                <a:cubicBezTo>
                  <a:pt x="490535" y="303039"/>
                  <a:pt x="487227" y="287444"/>
                  <a:pt x="483446" y="273267"/>
                </a:cubicBezTo>
                <a:cubicBezTo>
                  <a:pt x="473049" y="233098"/>
                  <a:pt x="462653" y="192929"/>
                  <a:pt x="452256" y="152760"/>
                </a:cubicBezTo>
                <a:cubicBezTo>
                  <a:pt x="444695" y="123933"/>
                  <a:pt x="449420" y="112118"/>
                  <a:pt x="474939" y="96996"/>
                </a:cubicBezTo>
                <a:cubicBezTo>
                  <a:pt x="480610" y="93688"/>
                  <a:pt x="486281" y="90380"/>
                  <a:pt x="492425" y="87545"/>
                </a:cubicBezTo>
                <a:cubicBezTo>
                  <a:pt x="523142" y="73367"/>
                  <a:pt x="536847" y="76675"/>
                  <a:pt x="557640" y="103612"/>
                </a:cubicBezTo>
                <a:cubicBezTo>
                  <a:pt x="582687" y="135275"/>
                  <a:pt x="607733" y="167410"/>
                  <a:pt x="632780" y="199072"/>
                </a:cubicBezTo>
                <a:cubicBezTo>
                  <a:pt x="656409" y="228372"/>
                  <a:pt x="711700" y="228372"/>
                  <a:pt x="735329" y="198600"/>
                </a:cubicBezTo>
                <a:cubicBezTo>
                  <a:pt x="745254" y="185841"/>
                  <a:pt x="745254" y="169773"/>
                  <a:pt x="747617" y="155123"/>
                </a:cubicBezTo>
                <a:cubicBezTo>
                  <a:pt x="753287" y="118262"/>
                  <a:pt x="758013" y="81401"/>
                  <a:pt x="762739" y="44540"/>
                </a:cubicBezTo>
                <a:cubicBezTo>
                  <a:pt x="766520" y="15240"/>
                  <a:pt x="774553" y="7206"/>
                  <a:pt x="803852" y="2009"/>
                </a:cubicBezTo>
                <a:cubicBezTo>
                  <a:pt x="816140" y="-355"/>
                  <a:pt x="828427" y="-355"/>
                  <a:pt x="840714" y="591"/>
                </a:cubicBezTo>
                <a:close/>
              </a:path>
            </a:pathLst>
          </a:custGeom>
          <a:solidFill>
            <a:schemeClr val="accent4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66A76E7-028F-4F0A-AC58-D0781A994768}"/>
              </a:ext>
            </a:extLst>
          </p:cNvPr>
          <p:cNvSpPr/>
          <p:nvPr/>
        </p:nvSpPr>
        <p:spPr>
          <a:xfrm>
            <a:off x="6902280" y="4110158"/>
            <a:ext cx="1759043" cy="1757630"/>
          </a:xfrm>
          <a:custGeom>
            <a:avLst/>
            <a:gdLst>
              <a:gd name="connsiteX0" fmla="*/ 878992 w 1759043"/>
              <a:gd name="connsiteY0" fmla="*/ 397674 h 1757630"/>
              <a:gd name="connsiteX1" fmla="*/ 400037 w 1759043"/>
              <a:gd name="connsiteY1" fmla="*/ 876629 h 1757630"/>
              <a:gd name="connsiteX2" fmla="*/ 878992 w 1759043"/>
              <a:gd name="connsiteY2" fmla="*/ 1355584 h 1757630"/>
              <a:gd name="connsiteX3" fmla="*/ 1357947 w 1759043"/>
              <a:gd name="connsiteY3" fmla="*/ 876629 h 1757630"/>
              <a:gd name="connsiteX4" fmla="*/ 878992 w 1759043"/>
              <a:gd name="connsiteY4" fmla="*/ 397674 h 1757630"/>
              <a:gd name="connsiteX5" fmla="*/ 840714 w 1759043"/>
              <a:gd name="connsiteY5" fmla="*/ 591 h 1757630"/>
              <a:gd name="connsiteX6" fmla="*/ 875684 w 1759043"/>
              <a:gd name="connsiteY6" fmla="*/ 28945 h 1757630"/>
              <a:gd name="connsiteX7" fmla="*/ 910182 w 1759043"/>
              <a:gd name="connsiteY7" fmla="*/ 149924 h 1757630"/>
              <a:gd name="connsiteX8" fmla="*/ 998082 w 1759043"/>
              <a:gd name="connsiteY8" fmla="*/ 199545 h 1757630"/>
              <a:gd name="connsiteX9" fmla="*/ 1026436 w 1759043"/>
              <a:gd name="connsiteY9" fmla="*/ 174971 h 1757630"/>
              <a:gd name="connsiteX10" fmla="*/ 1092597 w 1759043"/>
              <a:gd name="connsiteY10" fmla="*/ 62971 h 1757630"/>
              <a:gd name="connsiteX11" fmla="*/ 1145998 w 1759043"/>
              <a:gd name="connsiteY11" fmla="*/ 40760 h 1757630"/>
              <a:gd name="connsiteX12" fmla="*/ 1198927 w 1759043"/>
              <a:gd name="connsiteY12" fmla="*/ 126296 h 1757630"/>
              <a:gd name="connsiteX13" fmla="*/ 1185694 w 1759043"/>
              <a:gd name="connsiteY13" fmla="*/ 234044 h 1757630"/>
              <a:gd name="connsiteX14" fmla="*/ 1185694 w 1759043"/>
              <a:gd name="connsiteY14" fmla="*/ 245385 h 1757630"/>
              <a:gd name="connsiteX15" fmla="*/ 1281627 w 1759043"/>
              <a:gd name="connsiteY15" fmla="*/ 287917 h 1757630"/>
              <a:gd name="connsiteX16" fmla="*/ 1387012 w 1759043"/>
              <a:gd name="connsiteY16" fmla="*/ 208997 h 1757630"/>
              <a:gd name="connsiteX17" fmla="*/ 1450809 w 1759043"/>
              <a:gd name="connsiteY17" fmla="*/ 209942 h 1757630"/>
              <a:gd name="connsiteX18" fmla="*/ 1460733 w 1759043"/>
              <a:gd name="connsiteY18" fmla="*/ 218448 h 1757630"/>
              <a:gd name="connsiteX19" fmla="*/ 1471603 w 1759043"/>
              <a:gd name="connsiteY19" fmla="*/ 291225 h 1757630"/>
              <a:gd name="connsiteX20" fmla="*/ 1413476 w 1759043"/>
              <a:gd name="connsiteY20" fmla="*/ 394719 h 1757630"/>
              <a:gd name="connsiteX21" fmla="*/ 1421510 w 1759043"/>
              <a:gd name="connsiteY21" fmla="*/ 461825 h 1757630"/>
              <a:gd name="connsiteX22" fmla="*/ 1482945 w 1759043"/>
              <a:gd name="connsiteY22" fmla="*/ 486399 h 1757630"/>
              <a:gd name="connsiteX23" fmla="*/ 1607232 w 1759043"/>
              <a:gd name="connsiteY23" fmla="*/ 453791 h 1757630"/>
              <a:gd name="connsiteX24" fmla="*/ 1660161 w 1759043"/>
              <a:gd name="connsiteY24" fmla="*/ 474112 h 1757630"/>
              <a:gd name="connsiteX25" fmla="*/ 1676228 w 1759043"/>
              <a:gd name="connsiteY25" fmla="*/ 505775 h 1757630"/>
              <a:gd name="connsiteX26" fmla="*/ 1662996 w 1759043"/>
              <a:gd name="connsiteY26" fmla="*/ 552559 h 1757630"/>
              <a:gd name="connsiteX27" fmla="*/ 1556667 w 1759043"/>
              <a:gd name="connsiteY27" fmla="*/ 637151 h 1757630"/>
              <a:gd name="connsiteX28" fmla="*/ 1537763 w 1759043"/>
              <a:gd name="connsiteY28" fmla="*/ 688662 h 1757630"/>
              <a:gd name="connsiteX29" fmla="*/ 1543434 w 1759043"/>
              <a:gd name="connsiteY29" fmla="*/ 709455 h 1757630"/>
              <a:gd name="connsiteX30" fmla="*/ 1586911 w 1759043"/>
              <a:gd name="connsiteY30" fmla="*/ 746789 h 1757630"/>
              <a:gd name="connsiteX31" fmla="*/ 1715452 w 1759043"/>
              <a:gd name="connsiteY31" fmla="*/ 764274 h 1757630"/>
              <a:gd name="connsiteX32" fmla="*/ 1757039 w 1759043"/>
              <a:gd name="connsiteY32" fmla="*/ 805388 h 1757630"/>
              <a:gd name="connsiteX33" fmla="*/ 1758457 w 1759043"/>
              <a:gd name="connsiteY33" fmla="*/ 842249 h 1757630"/>
              <a:gd name="connsiteX34" fmla="*/ 1728212 w 1759043"/>
              <a:gd name="connsiteY34" fmla="*/ 877692 h 1757630"/>
              <a:gd name="connsiteX35" fmla="*/ 1607232 w 1759043"/>
              <a:gd name="connsiteY35" fmla="*/ 912190 h 1757630"/>
              <a:gd name="connsiteX36" fmla="*/ 1558085 w 1759043"/>
              <a:gd name="connsiteY36" fmla="*/ 993946 h 1757630"/>
              <a:gd name="connsiteX37" fmla="*/ 1583130 w 1759043"/>
              <a:gd name="connsiteY37" fmla="*/ 1027027 h 1757630"/>
              <a:gd name="connsiteX38" fmla="*/ 1694186 w 1759043"/>
              <a:gd name="connsiteY38" fmla="*/ 1092241 h 1757630"/>
              <a:gd name="connsiteX39" fmla="*/ 1718288 w 1759043"/>
              <a:gd name="connsiteY39" fmla="*/ 1148479 h 1757630"/>
              <a:gd name="connsiteX40" fmla="*/ 1717342 w 1759043"/>
              <a:gd name="connsiteY40" fmla="*/ 1154149 h 1757630"/>
              <a:gd name="connsiteX41" fmla="*/ 1650709 w 1759043"/>
              <a:gd name="connsiteY41" fmla="*/ 1201879 h 1757630"/>
              <a:gd name="connsiteX42" fmla="*/ 1534456 w 1759043"/>
              <a:gd name="connsiteY42" fmla="*/ 1187230 h 1757630"/>
              <a:gd name="connsiteX43" fmla="*/ 1475857 w 1759043"/>
              <a:gd name="connsiteY43" fmla="*/ 1217474 h 1757630"/>
              <a:gd name="connsiteX44" fmla="*/ 1474910 w 1759043"/>
              <a:gd name="connsiteY44" fmla="*/ 1287416 h 1757630"/>
              <a:gd name="connsiteX45" fmla="*/ 1550050 w 1759043"/>
              <a:gd name="connsiteY45" fmla="*/ 1386657 h 1757630"/>
              <a:gd name="connsiteX46" fmla="*/ 1550050 w 1759043"/>
              <a:gd name="connsiteY46" fmla="*/ 1451400 h 1757630"/>
              <a:gd name="connsiteX47" fmla="*/ 1547215 w 1759043"/>
              <a:gd name="connsiteY47" fmla="*/ 1454708 h 1757630"/>
              <a:gd name="connsiteX48" fmla="*/ 1465932 w 1759043"/>
              <a:gd name="connsiteY48" fmla="*/ 1470775 h 1757630"/>
              <a:gd name="connsiteX49" fmla="*/ 1365273 w 1759043"/>
              <a:gd name="connsiteY49" fmla="*/ 1414066 h 1757630"/>
              <a:gd name="connsiteX50" fmla="*/ 1296277 w 1759043"/>
              <a:gd name="connsiteY50" fmla="*/ 1423991 h 1757630"/>
              <a:gd name="connsiteX51" fmla="*/ 1274066 w 1759043"/>
              <a:gd name="connsiteY51" fmla="*/ 1486370 h 1757630"/>
              <a:gd name="connsiteX52" fmla="*/ 1306673 w 1759043"/>
              <a:gd name="connsiteY52" fmla="*/ 1612076 h 1757630"/>
              <a:gd name="connsiteX53" fmla="*/ 1288243 w 1759043"/>
              <a:gd name="connsiteY53" fmla="*/ 1659333 h 1757630"/>
              <a:gd name="connsiteX54" fmla="*/ 1255163 w 1759043"/>
              <a:gd name="connsiteY54" fmla="*/ 1676346 h 1757630"/>
              <a:gd name="connsiteX55" fmla="*/ 1205542 w 1759043"/>
              <a:gd name="connsiteY55" fmla="*/ 1662641 h 1757630"/>
              <a:gd name="connsiteX56" fmla="*/ 1127567 w 1759043"/>
              <a:gd name="connsiteY56" fmla="*/ 1563873 h 1757630"/>
              <a:gd name="connsiteX57" fmla="*/ 1026909 w 1759043"/>
              <a:gd name="connsiteY57" fmla="*/ 1555366 h 1757630"/>
              <a:gd name="connsiteX58" fmla="*/ 1013676 w 1759043"/>
              <a:gd name="connsiteY58" fmla="*/ 1581831 h 1757630"/>
              <a:gd name="connsiteX59" fmla="*/ 995719 w 1759043"/>
              <a:gd name="connsiteY59" fmla="*/ 1711790 h 1757630"/>
              <a:gd name="connsiteX60" fmla="*/ 961693 w 1759043"/>
              <a:gd name="connsiteY60" fmla="*/ 1757630 h 1757630"/>
              <a:gd name="connsiteX61" fmla="*/ 904511 w 1759043"/>
              <a:gd name="connsiteY61" fmla="*/ 1757630 h 1757630"/>
              <a:gd name="connsiteX62" fmla="*/ 879465 w 1759043"/>
              <a:gd name="connsiteY62" fmla="*/ 1722658 h 1757630"/>
              <a:gd name="connsiteX63" fmla="*/ 844021 w 1759043"/>
              <a:gd name="connsiteY63" fmla="*/ 1597426 h 1757630"/>
              <a:gd name="connsiteX64" fmla="*/ 801963 w 1759043"/>
              <a:gd name="connsiteY64" fmla="*/ 1560565 h 1757630"/>
              <a:gd name="connsiteX65" fmla="*/ 776443 w 1759043"/>
              <a:gd name="connsiteY65" fmla="*/ 1557729 h 1757630"/>
              <a:gd name="connsiteX66" fmla="*/ 732966 w 1759043"/>
              <a:gd name="connsiteY66" fmla="*/ 1581831 h 1757630"/>
              <a:gd name="connsiteX67" fmla="*/ 722097 w 1759043"/>
              <a:gd name="connsiteY67" fmla="*/ 1600261 h 1757630"/>
              <a:gd name="connsiteX68" fmla="*/ 662553 w 1759043"/>
              <a:gd name="connsiteY68" fmla="*/ 1700920 h 1757630"/>
              <a:gd name="connsiteX69" fmla="*/ 617658 w 1759043"/>
              <a:gd name="connsiteY69" fmla="*/ 1719350 h 1757630"/>
              <a:gd name="connsiteX70" fmla="*/ 581269 w 1759043"/>
              <a:gd name="connsiteY70" fmla="*/ 1707064 h 1757630"/>
              <a:gd name="connsiteX71" fmla="*/ 556696 w 1759043"/>
              <a:gd name="connsiteY71" fmla="*/ 1661224 h 1757630"/>
              <a:gd name="connsiteX72" fmla="*/ 572290 w 1759043"/>
              <a:gd name="connsiteY72" fmla="*/ 1532210 h 1757630"/>
              <a:gd name="connsiteX73" fmla="*/ 536847 w 1759043"/>
              <a:gd name="connsiteY73" fmla="*/ 1472193 h 1757630"/>
              <a:gd name="connsiteX74" fmla="*/ 471159 w 1759043"/>
              <a:gd name="connsiteY74" fmla="*/ 1475501 h 1757630"/>
              <a:gd name="connsiteX75" fmla="*/ 379007 w 1759043"/>
              <a:gd name="connsiteY75" fmla="*/ 1545443 h 1757630"/>
              <a:gd name="connsiteX76" fmla="*/ 297251 w 1759043"/>
              <a:gd name="connsiteY76" fmla="*/ 1540717 h 1757630"/>
              <a:gd name="connsiteX77" fmla="*/ 290162 w 1759043"/>
              <a:gd name="connsiteY77" fmla="*/ 1533628 h 1757630"/>
              <a:gd name="connsiteX78" fmla="*/ 283074 w 1759043"/>
              <a:gd name="connsiteY78" fmla="*/ 1476919 h 1757630"/>
              <a:gd name="connsiteX79" fmla="*/ 344509 w 1759043"/>
              <a:gd name="connsiteY79" fmla="*/ 1367281 h 1757630"/>
              <a:gd name="connsiteX80" fmla="*/ 354905 w 1759043"/>
              <a:gd name="connsiteY80" fmla="*/ 1333728 h 1757630"/>
              <a:gd name="connsiteX81" fmla="*/ 272204 w 1759043"/>
              <a:gd name="connsiteY81" fmla="*/ 1274657 h 1757630"/>
              <a:gd name="connsiteX82" fmla="*/ 145081 w 1759043"/>
              <a:gd name="connsiteY82" fmla="*/ 1307737 h 1757630"/>
              <a:gd name="connsiteX83" fmla="*/ 104440 w 1759043"/>
              <a:gd name="connsiteY83" fmla="*/ 1294032 h 1757630"/>
              <a:gd name="connsiteX84" fmla="*/ 84119 w 1759043"/>
              <a:gd name="connsiteY84" fmla="*/ 1258116 h 1757630"/>
              <a:gd name="connsiteX85" fmla="*/ 97824 w 1759043"/>
              <a:gd name="connsiteY85" fmla="*/ 1205188 h 1757630"/>
              <a:gd name="connsiteX86" fmla="*/ 191866 w 1759043"/>
              <a:gd name="connsiteY86" fmla="*/ 1130521 h 1757630"/>
              <a:gd name="connsiteX87" fmla="*/ 216913 w 1759043"/>
              <a:gd name="connsiteY87" fmla="*/ 1054436 h 1757630"/>
              <a:gd name="connsiteX88" fmla="*/ 166347 w 1759043"/>
              <a:gd name="connsiteY88" fmla="*/ 1011904 h 1757630"/>
              <a:gd name="connsiteX89" fmla="*/ 47731 w 1759043"/>
              <a:gd name="connsiteY89" fmla="*/ 995836 h 1757630"/>
              <a:gd name="connsiteX90" fmla="*/ 945 w 1759043"/>
              <a:gd name="connsiteY90" fmla="*/ 962756 h 1757630"/>
              <a:gd name="connsiteX91" fmla="*/ 0 w 1759043"/>
              <a:gd name="connsiteY91" fmla="*/ 904157 h 1757630"/>
              <a:gd name="connsiteX92" fmla="*/ 34499 w 1759043"/>
              <a:gd name="connsiteY92" fmla="*/ 879109 h 1757630"/>
              <a:gd name="connsiteX93" fmla="*/ 155478 w 1759043"/>
              <a:gd name="connsiteY93" fmla="*/ 845084 h 1757630"/>
              <a:gd name="connsiteX94" fmla="*/ 197065 w 1759043"/>
              <a:gd name="connsiteY94" fmla="*/ 798772 h 1757630"/>
              <a:gd name="connsiteX95" fmla="*/ 199428 w 1759043"/>
              <a:gd name="connsiteY95" fmla="*/ 778923 h 1757630"/>
              <a:gd name="connsiteX96" fmla="*/ 173436 w 1759043"/>
              <a:gd name="connsiteY96" fmla="*/ 730721 h 1757630"/>
              <a:gd name="connsiteX97" fmla="*/ 63798 w 1759043"/>
              <a:gd name="connsiteY97" fmla="*/ 666451 h 1757630"/>
              <a:gd name="connsiteX98" fmla="*/ 40169 w 1759043"/>
              <a:gd name="connsiteY98" fmla="*/ 608797 h 1757630"/>
              <a:gd name="connsiteX99" fmla="*/ 42532 w 1759043"/>
              <a:gd name="connsiteY99" fmla="*/ 600763 h 1757630"/>
              <a:gd name="connsiteX100" fmla="*/ 104912 w 1759043"/>
              <a:gd name="connsiteY100" fmla="*/ 557758 h 1757630"/>
              <a:gd name="connsiteX101" fmla="*/ 221166 w 1759043"/>
              <a:gd name="connsiteY101" fmla="*/ 570990 h 1757630"/>
              <a:gd name="connsiteX102" fmla="*/ 280711 w 1759043"/>
              <a:gd name="connsiteY102" fmla="*/ 543581 h 1757630"/>
              <a:gd name="connsiteX103" fmla="*/ 275985 w 1759043"/>
              <a:gd name="connsiteY103" fmla="*/ 462771 h 1757630"/>
              <a:gd name="connsiteX104" fmla="*/ 203680 w 1759043"/>
              <a:gd name="connsiteY104" fmla="*/ 366837 h 1757630"/>
              <a:gd name="connsiteX105" fmla="*/ 203680 w 1759043"/>
              <a:gd name="connsiteY105" fmla="*/ 313436 h 1757630"/>
              <a:gd name="connsiteX106" fmla="*/ 227309 w 1759043"/>
              <a:gd name="connsiteY106" fmla="*/ 286972 h 1757630"/>
              <a:gd name="connsiteX107" fmla="*/ 277875 w 1759043"/>
              <a:gd name="connsiteY107" fmla="*/ 281301 h 1757630"/>
              <a:gd name="connsiteX108" fmla="*/ 385150 w 1759043"/>
              <a:gd name="connsiteY108" fmla="*/ 341790 h 1757630"/>
              <a:gd name="connsiteX109" fmla="*/ 481083 w 1759043"/>
              <a:gd name="connsiteY109" fmla="*/ 314854 h 1757630"/>
              <a:gd name="connsiteX110" fmla="*/ 483446 w 1759043"/>
              <a:gd name="connsiteY110" fmla="*/ 273267 h 1757630"/>
              <a:gd name="connsiteX111" fmla="*/ 452256 w 1759043"/>
              <a:gd name="connsiteY111" fmla="*/ 152760 h 1757630"/>
              <a:gd name="connsiteX112" fmla="*/ 474939 w 1759043"/>
              <a:gd name="connsiteY112" fmla="*/ 96996 h 1757630"/>
              <a:gd name="connsiteX113" fmla="*/ 492425 w 1759043"/>
              <a:gd name="connsiteY113" fmla="*/ 87545 h 1757630"/>
              <a:gd name="connsiteX114" fmla="*/ 557640 w 1759043"/>
              <a:gd name="connsiteY114" fmla="*/ 103612 h 1757630"/>
              <a:gd name="connsiteX115" fmla="*/ 632780 w 1759043"/>
              <a:gd name="connsiteY115" fmla="*/ 199072 h 1757630"/>
              <a:gd name="connsiteX116" fmla="*/ 735329 w 1759043"/>
              <a:gd name="connsiteY116" fmla="*/ 198600 h 1757630"/>
              <a:gd name="connsiteX117" fmla="*/ 747617 w 1759043"/>
              <a:gd name="connsiteY117" fmla="*/ 155123 h 1757630"/>
              <a:gd name="connsiteX118" fmla="*/ 762739 w 1759043"/>
              <a:gd name="connsiteY118" fmla="*/ 44540 h 1757630"/>
              <a:gd name="connsiteX119" fmla="*/ 803852 w 1759043"/>
              <a:gd name="connsiteY119" fmla="*/ 2009 h 1757630"/>
              <a:gd name="connsiteX120" fmla="*/ 840714 w 1759043"/>
              <a:gd name="connsiteY120" fmla="*/ 591 h 17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759043" h="1757630">
                <a:moveTo>
                  <a:pt x="878992" y="397674"/>
                </a:moveTo>
                <a:cubicBezTo>
                  <a:pt x="614472" y="397674"/>
                  <a:pt x="400037" y="612109"/>
                  <a:pt x="400037" y="876629"/>
                </a:cubicBezTo>
                <a:cubicBezTo>
                  <a:pt x="400037" y="1141149"/>
                  <a:pt x="614472" y="1355584"/>
                  <a:pt x="878992" y="1355584"/>
                </a:cubicBezTo>
                <a:cubicBezTo>
                  <a:pt x="1143512" y="1355584"/>
                  <a:pt x="1357947" y="1141149"/>
                  <a:pt x="1357947" y="876629"/>
                </a:cubicBezTo>
                <a:cubicBezTo>
                  <a:pt x="1357947" y="612109"/>
                  <a:pt x="1143512" y="397674"/>
                  <a:pt x="878992" y="397674"/>
                </a:cubicBezTo>
                <a:close/>
                <a:moveTo>
                  <a:pt x="840714" y="591"/>
                </a:moveTo>
                <a:cubicBezTo>
                  <a:pt x="858671" y="1536"/>
                  <a:pt x="870959" y="10987"/>
                  <a:pt x="875684" y="28945"/>
                </a:cubicBezTo>
                <a:cubicBezTo>
                  <a:pt x="887026" y="69114"/>
                  <a:pt x="898840" y="109755"/>
                  <a:pt x="910182" y="149924"/>
                </a:cubicBezTo>
                <a:cubicBezTo>
                  <a:pt x="921997" y="191039"/>
                  <a:pt x="956022" y="210415"/>
                  <a:pt x="998082" y="199545"/>
                </a:cubicBezTo>
                <a:cubicBezTo>
                  <a:pt x="1011786" y="196237"/>
                  <a:pt x="1019820" y="186313"/>
                  <a:pt x="1026436" y="174971"/>
                </a:cubicBezTo>
                <a:cubicBezTo>
                  <a:pt x="1048175" y="137638"/>
                  <a:pt x="1070386" y="100304"/>
                  <a:pt x="1092597" y="62971"/>
                </a:cubicBezTo>
                <a:cubicBezTo>
                  <a:pt x="1106774" y="38869"/>
                  <a:pt x="1119061" y="33671"/>
                  <a:pt x="1145998" y="40760"/>
                </a:cubicBezTo>
                <a:cubicBezTo>
                  <a:pt x="1199872" y="54464"/>
                  <a:pt x="1206960" y="66279"/>
                  <a:pt x="1198927" y="126296"/>
                </a:cubicBezTo>
                <a:cubicBezTo>
                  <a:pt x="1194201" y="162212"/>
                  <a:pt x="1189947" y="198127"/>
                  <a:pt x="1185694" y="234044"/>
                </a:cubicBezTo>
                <a:cubicBezTo>
                  <a:pt x="1185221" y="237824"/>
                  <a:pt x="1185221" y="241604"/>
                  <a:pt x="1185694" y="245385"/>
                </a:cubicBezTo>
                <a:cubicBezTo>
                  <a:pt x="1191838" y="283664"/>
                  <a:pt x="1249964" y="310128"/>
                  <a:pt x="1281627" y="287917"/>
                </a:cubicBezTo>
                <a:cubicBezTo>
                  <a:pt x="1317543" y="262398"/>
                  <a:pt x="1352041" y="235461"/>
                  <a:pt x="1387012" y="208997"/>
                </a:cubicBezTo>
                <a:cubicBezTo>
                  <a:pt x="1412530" y="189621"/>
                  <a:pt x="1425290" y="190094"/>
                  <a:pt x="1450809" y="209942"/>
                </a:cubicBezTo>
                <a:cubicBezTo>
                  <a:pt x="1454118" y="212778"/>
                  <a:pt x="1457425" y="215140"/>
                  <a:pt x="1460733" y="218448"/>
                </a:cubicBezTo>
                <a:cubicBezTo>
                  <a:pt x="1490506" y="246803"/>
                  <a:pt x="1491924" y="255310"/>
                  <a:pt x="1471603" y="291225"/>
                </a:cubicBezTo>
                <a:cubicBezTo>
                  <a:pt x="1452228" y="325723"/>
                  <a:pt x="1433796" y="360693"/>
                  <a:pt x="1413476" y="394719"/>
                </a:cubicBezTo>
                <a:cubicBezTo>
                  <a:pt x="1398826" y="419766"/>
                  <a:pt x="1405442" y="440559"/>
                  <a:pt x="1421510" y="461825"/>
                </a:cubicBezTo>
                <a:cubicBezTo>
                  <a:pt x="1437578" y="483091"/>
                  <a:pt x="1456007" y="493488"/>
                  <a:pt x="1482945" y="486399"/>
                </a:cubicBezTo>
                <a:cubicBezTo>
                  <a:pt x="1524531" y="475530"/>
                  <a:pt x="1566118" y="465133"/>
                  <a:pt x="1607232" y="453791"/>
                </a:cubicBezTo>
                <a:cubicBezTo>
                  <a:pt x="1633696" y="446702"/>
                  <a:pt x="1645511" y="450956"/>
                  <a:pt x="1660161" y="474112"/>
                </a:cubicBezTo>
                <a:cubicBezTo>
                  <a:pt x="1666777" y="484037"/>
                  <a:pt x="1672447" y="494433"/>
                  <a:pt x="1676228" y="505775"/>
                </a:cubicBezTo>
                <a:cubicBezTo>
                  <a:pt x="1683317" y="526096"/>
                  <a:pt x="1680008" y="538855"/>
                  <a:pt x="1662996" y="552559"/>
                </a:cubicBezTo>
                <a:cubicBezTo>
                  <a:pt x="1627553" y="580914"/>
                  <a:pt x="1592582" y="609269"/>
                  <a:pt x="1556667" y="637151"/>
                </a:cubicBezTo>
                <a:cubicBezTo>
                  <a:pt x="1538708" y="650855"/>
                  <a:pt x="1533982" y="667869"/>
                  <a:pt x="1537763" y="688662"/>
                </a:cubicBezTo>
                <a:cubicBezTo>
                  <a:pt x="1539182" y="695750"/>
                  <a:pt x="1541545" y="702366"/>
                  <a:pt x="1543434" y="709455"/>
                </a:cubicBezTo>
                <a:cubicBezTo>
                  <a:pt x="1549578" y="731666"/>
                  <a:pt x="1564227" y="743953"/>
                  <a:pt x="1586911" y="746789"/>
                </a:cubicBezTo>
                <a:cubicBezTo>
                  <a:pt x="1629916" y="752460"/>
                  <a:pt x="1672920" y="758603"/>
                  <a:pt x="1715452" y="764274"/>
                </a:cubicBezTo>
                <a:cubicBezTo>
                  <a:pt x="1740971" y="767582"/>
                  <a:pt x="1754203" y="779869"/>
                  <a:pt x="1757039" y="805388"/>
                </a:cubicBezTo>
                <a:cubicBezTo>
                  <a:pt x="1758457" y="817675"/>
                  <a:pt x="1759874" y="829962"/>
                  <a:pt x="1758457" y="842249"/>
                </a:cubicBezTo>
                <a:cubicBezTo>
                  <a:pt x="1756093" y="861624"/>
                  <a:pt x="1746169" y="872494"/>
                  <a:pt x="1728212" y="877692"/>
                </a:cubicBezTo>
                <a:cubicBezTo>
                  <a:pt x="1688042" y="889034"/>
                  <a:pt x="1647401" y="900375"/>
                  <a:pt x="1607232" y="912190"/>
                </a:cubicBezTo>
                <a:cubicBezTo>
                  <a:pt x="1568008" y="923532"/>
                  <a:pt x="1550050" y="953304"/>
                  <a:pt x="1558085" y="993946"/>
                </a:cubicBezTo>
                <a:cubicBezTo>
                  <a:pt x="1560919" y="1009541"/>
                  <a:pt x="1569899" y="1019465"/>
                  <a:pt x="1583130" y="1027027"/>
                </a:cubicBezTo>
                <a:cubicBezTo>
                  <a:pt x="1619992" y="1048765"/>
                  <a:pt x="1656852" y="1070503"/>
                  <a:pt x="1694186" y="1092241"/>
                </a:cubicBezTo>
                <a:cubicBezTo>
                  <a:pt x="1721596" y="1108310"/>
                  <a:pt x="1725849" y="1117761"/>
                  <a:pt x="1718288" y="1148479"/>
                </a:cubicBezTo>
                <a:cubicBezTo>
                  <a:pt x="1717815" y="1150369"/>
                  <a:pt x="1717815" y="1152259"/>
                  <a:pt x="1717342" y="1154149"/>
                </a:cubicBezTo>
                <a:cubicBezTo>
                  <a:pt x="1706000" y="1191483"/>
                  <a:pt x="1693241" y="1209914"/>
                  <a:pt x="1650709" y="1201879"/>
                </a:cubicBezTo>
                <a:cubicBezTo>
                  <a:pt x="1612431" y="1194318"/>
                  <a:pt x="1573207" y="1192901"/>
                  <a:pt x="1534456" y="1187230"/>
                </a:cubicBezTo>
                <a:cubicBezTo>
                  <a:pt x="1507046" y="1183449"/>
                  <a:pt x="1489088" y="1194318"/>
                  <a:pt x="1475857" y="1217474"/>
                </a:cubicBezTo>
                <a:cubicBezTo>
                  <a:pt x="1462151" y="1241103"/>
                  <a:pt x="1456007" y="1263314"/>
                  <a:pt x="1474910" y="1287416"/>
                </a:cubicBezTo>
                <a:cubicBezTo>
                  <a:pt x="1500430" y="1320024"/>
                  <a:pt x="1525004" y="1353577"/>
                  <a:pt x="1550050" y="1386657"/>
                </a:cubicBezTo>
                <a:cubicBezTo>
                  <a:pt x="1570844" y="1413594"/>
                  <a:pt x="1570844" y="1424463"/>
                  <a:pt x="1550050" y="1451400"/>
                </a:cubicBezTo>
                <a:cubicBezTo>
                  <a:pt x="1549105" y="1452345"/>
                  <a:pt x="1548160" y="1453763"/>
                  <a:pt x="1547215" y="1454708"/>
                </a:cubicBezTo>
                <a:cubicBezTo>
                  <a:pt x="1519805" y="1484008"/>
                  <a:pt x="1508936" y="1496767"/>
                  <a:pt x="1465932" y="1470775"/>
                </a:cubicBezTo>
                <a:cubicBezTo>
                  <a:pt x="1432852" y="1450927"/>
                  <a:pt x="1397881" y="1433914"/>
                  <a:pt x="1365273" y="1414066"/>
                </a:cubicBezTo>
                <a:cubicBezTo>
                  <a:pt x="1338336" y="1397999"/>
                  <a:pt x="1317543" y="1407450"/>
                  <a:pt x="1296277" y="1423991"/>
                </a:cubicBezTo>
                <a:cubicBezTo>
                  <a:pt x="1275011" y="1440058"/>
                  <a:pt x="1266504" y="1459434"/>
                  <a:pt x="1274066" y="1486370"/>
                </a:cubicBezTo>
                <a:cubicBezTo>
                  <a:pt x="1285880" y="1527958"/>
                  <a:pt x="1296277" y="1570016"/>
                  <a:pt x="1306673" y="1612076"/>
                </a:cubicBezTo>
                <a:cubicBezTo>
                  <a:pt x="1312345" y="1634759"/>
                  <a:pt x="1307619" y="1647047"/>
                  <a:pt x="1288243" y="1659333"/>
                </a:cubicBezTo>
                <a:cubicBezTo>
                  <a:pt x="1277847" y="1665949"/>
                  <a:pt x="1266977" y="1672093"/>
                  <a:pt x="1255163" y="1676346"/>
                </a:cubicBezTo>
                <a:cubicBezTo>
                  <a:pt x="1234370" y="1683907"/>
                  <a:pt x="1219247" y="1680126"/>
                  <a:pt x="1205542" y="1662641"/>
                </a:cubicBezTo>
                <a:cubicBezTo>
                  <a:pt x="1179550" y="1630034"/>
                  <a:pt x="1153559" y="1596953"/>
                  <a:pt x="1127567" y="1563873"/>
                </a:cubicBezTo>
                <a:cubicBezTo>
                  <a:pt x="1102520" y="1532683"/>
                  <a:pt x="1057154" y="1528430"/>
                  <a:pt x="1026909" y="1555366"/>
                </a:cubicBezTo>
                <a:cubicBezTo>
                  <a:pt x="1018874" y="1562455"/>
                  <a:pt x="1015095" y="1571434"/>
                  <a:pt x="1013676" y="1581831"/>
                </a:cubicBezTo>
                <a:cubicBezTo>
                  <a:pt x="1007533" y="1625308"/>
                  <a:pt x="1000444" y="1668312"/>
                  <a:pt x="995719" y="1711790"/>
                </a:cubicBezTo>
                <a:cubicBezTo>
                  <a:pt x="992883" y="1734473"/>
                  <a:pt x="983904" y="1750541"/>
                  <a:pt x="961693" y="1757630"/>
                </a:cubicBezTo>
                <a:cubicBezTo>
                  <a:pt x="942790" y="1757630"/>
                  <a:pt x="923414" y="1757630"/>
                  <a:pt x="904511" y="1757630"/>
                </a:cubicBezTo>
                <a:cubicBezTo>
                  <a:pt x="891279" y="1749595"/>
                  <a:pt x="883718" y="1737781"/>
                  <a:pt x="879465" y="1722658"/>
                </a:cubicBezTo>
                <a:cubicBezTo>
                  <a:pt x="868123" y="1681072"/>
                  <a:pt x="855363" y="1639485"/>
                  <a:pt x="844021" y="1597426"/>
                </a:cubicBezTo>
                <a:cubicBezTo>
                  <a:pt x="837878" y="1575215"/>
                  <a:pt x="824174" y="1563401"/>
                  <a:pt x="801963" y="1560565"/>
                </a:cubicBezTo>
                <a:cubicBezTo>
                  <a:pt x="793456" y="1559620"/>
                  <a:pt x="784949" y="1558202"/>
                  <a:pt x="776443" y="1557729"/>
                </a:cubicBezTo>
                <a:cubicBezTo>
                  <a:pt x="756595" y="1556312"/>
                  <a:pt x="742891" y="1565291"/>
                  <a:pt x="732966" y="1581831"/>
                </a:cubicBezTo>
                <a:cubicBezTo>
                  <a:pt x="729185" y="1587975"/>
                  <a:pt x="725877" y="1594117"/>
                  <a:pt x="722097" y="1600261"/>
                </a:cubicBezTo>
                <a:cubicBezTo>
                  <a:pt x="702248" y="1633814"/>
                  <a:pt x="682873" y="1667840"/>
                  <a:pt x="662553" y="1700920"/>
                </a:cubicBezTo>
                <a:cubicBezTo>
                  <a:pt x="651683" y="1719350"/>
                  <a:pt x="638450" y="1724076"/>
                  <a:pt x="617658" y="1719350"/>
                </a:cubicBezTo>
                <a:cubicBezTo>
                  <a:pt x="604898" y="1716515"/>
                  <a:pt x="593084" y="1712262"/>
                  <a:pt x="581269" y="1707064"/>
                </a:cubicBezTo>
                <a:cubicBezTo>
                  <a:pt x="560476" y="1697139"/>
                  <a:pt x="553860" y="1684380"/>
                  <a:pt x="556696" y="1661224"/>
                </a:cubicBezTo>
                <a:cubicBezTo>
                  <a:pt x="561893" y="1618219"/>
                  <a:pt x="566147" y="1575215"/>
                  <a:pt x="572290" y="1532210"/>
                </a:cubicBezTo>
                <a:cubicBezTo>
                  <a:pt x="576543" y="1501966"/>
                  <a:pt x="560476" y="1485426"/>
                  <a:pt x="536847" y="1472193"/>
                </a:cubicBezTo>
                <a:cubicBezTo>
                  <a:pt x="513691" y="1459434"/>
                  <a:pt x="492898" y="1457543"/>
                  <a:pt x="471159" y="1475501"/>
                </a:cubicBezTo>
                <a:cubicBezTo>
                  <a:pt x="440914" y="1499603"/>
                  <a:pt x="409251" y="1521814"/>
                  <a:pt x="379007" y="1545443"/>
                </a:cubicBezTo>
                <a:cubicBezTo>
                  <a:pt x="348290" y="1569544"/>
                  <a:pt x="335057" y="1574742"/>
                  <a:pt x="297251" y="1540717"/>
                </a:cubicBezTo>
                <a:cubicBezTo>
                  <a:pt x="294888" y="1538354"/>
                  <a:pt x="292525" y="1535991"/>
                  <a:pt x="290162" y="1533628"/>
                </a:cubicBezTo>
                <a:cubicBezTo>
                  <a:pt x="271732" y="1514725"/>
                  <a:pt x="269841" y="1500075"/>
                  <a:pt x="283074" y="1476919"/>
                </a:cubicBezTo>
                <a:cubicBezTo>
                  <a:pt x="303395" y="1440531"/>
                  <a:pt x="324187" y="1403669"/>
                  <a:pt x="344509" y="1367281"/>
                </a:cubicBezTo>
                <a:cubicBezTo>
                  <a:pt x="350179" y="1356885"/>
                  <a:pt x="356323" y="1346488"/>
                  <a:pt x="354905" y="1333728"/>
                </a:cubicBezTo>
                <a:cubicBezTo>
                  <a:pt x="351597" y="1295450"/>
                  <a:pt x="309065" y="1265205"/>
                  <a:pt x="272204" y="1274657"/>
                </a:cubicBezTo>
                <a:cubicBezTo>
                  <a:pt x="229672" y="1285525"/>
                  <a:pt x="187140" y="1296395"/>
                  <a:pt x="145081" y="1307737"/>
                </a:cubicBezTo>
                <a:cubicBezTo>
                  <a:pt x="128069" y="1312462"/>
                  <a:pt x="115309" y="1307264"/>
                  <a:pt x="104440" y="1294032"/>
                </a:cubicBezTo>
                <a:cubicBezTo>
                  <a:pt x="95461" y="1283162"/>
                  <a:pt x="89790" y="1270876"/>
                  <a:pt x="84119" y="1258116"/>
                </a:cubicBezTo>
                <a:cubicBezTo>
                  <a:pt x="74668" y="1235905"/>
                  <a:pt x="78921" y="1219837"/>
                  <a:pt x="97824" y="1205188"/>
                </a:cubicBezTo>
                <a:cubicBezTo>
                  <a:pt x="129014" y="1180141"/>
                  <a:pt x="160676" y="1155567"/>
                  <a:pt x="191866" y="1130521"/>
                </a:cubicBezTo>
                <a:cubicBezTo>
                  <a:pt x="224946" y="1105002"/>
                  <a:pt x="227782" y="1094132"/>
                  <a:pt x="216913" y="1054436"/>
                </a:cubicBezTo>
                <a:cubicBezTo>
                  <a:pt x="209352" y="1028444"/>
                  <a:pt x="193757" y="1014739"/>
                  <a:pt x="166347" y="1011904"/>
                </a:cubicBezTo>
                <a:cubicBezTo>
                  <a:pt x="126651" y="1007650"/>
                  <a:pt x="87427" y="1000090"/>
                  <a:pt x="47731" y="995836"/>
                </a:cubicBezTo>
                <a:cubicBezTo>
                  <a:pt x="25047" y="993473"/>
                  <a:pt x="8980" y="984495"/>
                  <a:pt x="945" y="962756"/>
                </a:cubicBezTo>
                <a:cubicBezTo>
                  <a:pt x="0" y="942435"/>
                  <a:pt x="0" y="923532"/>
                  <a:pt x="0" y="904157"/>
                </a:cubicBezTo>
                <a:cubicBezTo>
                  <a:pt x="7562" y="889979"/>
                  <a:pt x="19376" y="882891"/>
                  <a:pt x="34499" y="879109"/>
                </a:cubicBezTo>
                <a:cubicBezTo>
                  <a:pt x="75140" y="868241"/>
                  <a:pt x="114837" y="855954"/>
                  <a:pt x="155478" y="845084"/>
                </a:cubicBezTo>
                <a:cubicBezTo>
                  <a:pt x="180051" y="838469"/>
                  <a:pt x="194702" y="824763"/>
                  <a:pt x="197065" y="798772"/>
                </a:cubicBezTo>
                <a:cubicBezTo>
                  <a:pt x="197538" y="792156"/>
                  <a:pt x="198482" y="785540"/>
                  <a:pt x="199428" y="778923"/>
                </a:cubicBezTo>
                <a:cubicBezTo>
                  <a:pt x="201791" y="756713"/>
                  <a:pt x="191866" y="741590"/>
                  <a:pt x="173436" y="730721"/>
                </a:cubicBezTo>
                <a:cubicBezTo>
                  <a:pt x="136575" y="709455"/>
                  <a:pt x="100187" y="687717"/>
                  <a:pt x="63798" y="666451"/>
                </a:cubicBezTo>
                <a:cubicBezTo>
                  <a:pt x="36861" y="650855"/>
                  <a:pt x="32136" y="639041"/>
                  <a:pt x="40169" y="608797"/>
                </a:cubicBezTo>
                <a:cubicBezTo>
                  <a:pt x="41114" y="605961"/>
                  <a:pt x="41587" y="603126"/>
                  <a:pt x="42532" y="600763"/>
                </a:cubicBezTo>
                <a:cubicBezTo>
                  <a:pt x="54346" y="561539"/>
                  <a:pt x="64743" y="553977"/>
                  <a:pt x="104912" y="557758"/>
                </a:cubicBezTo>
                <a:cubicBezTo>
                  <a:pt x="143663" y="561539"/>
                  <a:pt x="182414" y="565792"/>
                  <a:pt x="221166" y="570990"/>
                </a:cubicBezTo>
                <a:cubicBezTo>
                  <a:pt x="251883" y="574771"/>
                  <a:pt x="265115" y="569572"/>
                  <a:pt x="280711" y="543581"/>
                </a:cubicBezTo>
                <a:cubicBezTo>
                  <a:pt x="302921" y="507665"/>
                  <a:pt x="301977" y="496323"/>
                  <a:pt x="275985" y="462771"/>
                </a:cubicBezTo>
                <a:cubicBezTo>
                  <a:pt x="251411" y="431107"/>
                  <a:pt x="227309" y="398973"/>
                  <a:pt x="203680" y="366837"/>
                </a:cubicBezTo>
                <a:cubicBezTo>
                  <a:pt x="189503" y="347934"/>
                  <a:pt x="189503" y="332339"/>
                  <a:pt x="203680" y="313436"/>
                </a:cubicBezTo>
                <a:cubicBezTo>
                  <a:pt x="210769" y="303984"/>
                  <a:pt x="218331" y="294533"/>
                  <a:pt x="227309" y="286972"/>
                </a:cubicBezTo>
                <a:cubicBezTo>
                  <a:pt x="245267" y="271850"/>
                  <a:pt x="257555" y="269959"/>
                  <a:pt x="277875" y="281301"/>
                </a:cubicBezTo>
                <a:cubicBezTo>
                  <a:pt x="313791" y="301149"/>
                  <a:pt x="350653" y="319579"/>
                  <a:pt x="385150" y="341790"/>
                </a:cubicBezTo>
                <a:cubicBezTo>
                  <a:pt x="424847" y="367310"/>
                  <a:pt x="452256" y="350297"/>
                  <a:pt x="481083" y="314854"/>
                </a:cubicBezTo>
                <a:cubicBezTo>
                  <a:pt x="490535" y="303039"/>
                  <a:pt x="487227" y="287444"/>
                  <a:pt x="483446" y="273267"/>
                </a:cubicBezTo>
                <a:cubicBezTo>
                  <a:pt x="473049" y="233098"/>
                  <a:pt x="462653" y="192929"/>
                  <a:pt x="452256" y="152760"/>
                </a:cubicBezTo>
                <a:cubicBezTo>
                  <a:pt x="444695" y="123933"/>
                  <a:pt x="449420" y="112118"/>
                  <a:pt x="474939" y="96996"/>
                </a:cubicBezTo>
                <a:cubicBezTo>
                  <a:pt x="480610" y="93688"/>
                  <a:pt x="486281" y="90380"/>
                  <a:pt x="492425" y="87545"/>
                </a:cubicBezTo>
                <a:cubicBezTo>
                  <a:pt x="523142" y="73367"/>
                  <a:pt x="536847" y="76675"/>
                  <a:pt x="557640" y="103612"/>
                </a:cubicBezTo>
                <a:cubicBezTo>
                  <a:pt x="582687" y="135275"/>
                  <a:pt x="607733" y="167410"/>
                  <a:pt x="632780" y="199072"/>
                </a:cubicBezTo>
                <a:cubicBezTo>
                  <a:pt x="656409" y="228372"/>
                  <a:pt x="711700" y="228372"/>
                  <a:pt x="735329" y="198600"/>
                </a:cubicBezTo>
                <a:cubicBezTo>
                  <a:pt x="745254" y="185841"/>
                  <a:pt x="745254" y="169773"/>
                  <a:pt x="747617" y="155123"/>
                </a:cubicBezTo>
                <a:cubicBezTo>
                  <a:pt x="753287" y="118262"/>
                  <a:pt x="758013" y="81401"/>
                  <a:pt x="762739" y="44540"/>
                </a:cubicBezTo>
                <a:cubicBezTo>
                  <a:pt x="766520" y="15240"/>
                  <a:pt x="774553" y="7206"/>
                  <a:pt x="803852" y="2009"/>
                </a:cubicBezTo>
                <a:cubicBezTo>
                  <a:pt x="816140" y="-355"/>
                  <a:pt x="828427" y="-355"/>
                  <a:pt x="840714" y="591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A439946-406F-4708-AEC1-E9F122CD3F4A}"/>
              </a:ext>
            </a:extLst>
          </p:cNvPr>
          <p:cNvSpPr/>
          <p:nvPr/>
        </p:nvSpPr>
        <p:spPr>
          <a:xfrm>
            <a:off x="7529538" y="2234991"/>
            <a:ext cx="483284" cy="581831"/>
          </a:xfrm>
          <a:custGeom>
            <a:avLst/>
            <a:gdLst>
              <a:gd name="connsiteX0" fmla="*/ 451864 w 901271"/>
              <a:gd name="connsiteY0" fmla="*/ 600810 h 1085050"/>
              <a:gd name="connsiteX1" fmla="*/ 479027 w 901271"/>
              <a:gd name="connsiteY1" fmla="*/ 629814 h 1085050"/>
              <a:gd name="connsiteX2" fmla="*/ 513096 w 901271"/>
              <a:gd name="connsiteY2" fmla="*/ 986617 h 1085050"/>
              <a:gd name="connsiteX3" fmla="*/ 520462 w 901271"/>
              <a:gd name="connsiteY3" fmla="*/ 1061661 h 1085050"/>
              <a:gd name="connsiteX4" fmla="*/ 506651 w 901271"/>
              <a:gd name="connsiteY4" fmla="*/ 1079616 h 1085050"/>
              <a:gd name="connsiteX5" fmla="*/ 450943 w 901271"/>
              <a:gd name="connsiteY5" fmla="*/ 1084680 h 1085050"/>
              <a:gd name="connsiteX6" fmla="*/ 396617 w 901271"/>
              <a:gd name="connsiteY6" fmla="*/ 1080997 h 1085050"/>
              <a:gd name="connsiteX7" fmla="*/ 380043 w 901271"/>
              <a:gd name="connsiteY7" fmla="*/ 1060280 h 1085050"/>
              <a:gd name="connsiteX8" fmla="*/ 399840 w 901271"/>
              <a:gd name="connsiteY8" fmla="*/ 852183 h 1085050"/>
              <a:gd name="connsiteX9" fmla="*/ 419176 w 901271"/>
              <a:gd name="connsiteY9" fmla="*/ 647309 h 1085050"/>
              <a:gd name="connsiteX10" fmla="*/ 421018 w 901271"/>
              <a:gd name="connsiteY10" fmla="*/ 627973 h 1085050"/>
              <a:gd name="connsiteX11" fmla="*/ 451864 w 901271"/>
              <a:gd name="connsiteY11" fmla="*/ 600810 h 1085050"/>
              <a:gd name="connsiteX12" fmla="*/ 528347 w 901271"/>
              <a:gd name="connsiteY12" fmla="*/ 520644 h 1085050"/>
              <a:gd name="connsiteX13" fmla="*/ 542101 w 901271"/>
              <a:gd name="connsiteY13" fmla="*/ 521622 h 1085050"/>
              <a:gd name="connsiteX14" fmla="*/ 694951 w 901271"/>
              <a:gd name="connsiteY14" fmla="*/ 596206 h 1085050"/>
              <a:gd name="connsiteX15" fmla="*/ 886474 w 901271"/>
              <a:gd name="connsiteY15" fmla="*/ 757344 h 1085050"/>
              <a:gd name="connsiteX16" fmla="*/ 897063 w 901271"/>
              <a:gd name="connsiteY16" fmla="*/ 771616 h 1085050"/>
              <a:gd name="connsiteX17" fmla="*/ 900286 w 901271"/>
              <a:gd name="connsiteY17" fmla="*/ 782665 h 1085050"/>
              <a:gd name="connsiteX18" fmla="*/ 890157 w 901271"/>
              <a:gd name="connsiteY18" fmla="*/ 784967 h 1085050"/>
              <a:gd name="connsiteX19" fmla="*/ 760327 w 901271"/>
              <a:gd name="connsiteY19" fmla="*/ 750438 h 1085050"/>
              <a:gd name="connsiteX20" fmla="*/ 518160 w 901271"/>
              <a:gd name="connsiteY20" fmla="*/ 616463 h 1085050"/>
              <a:gd name="connsiteX21" fmla="*/ 512636 w 901271"/>
              <a:gd name="connsiteY21" fmla="*/ 611859 h 1085050"/>
              <a:gd name="connsiteX22" fmla="*/ 490076 w 901271"/>
              <a:gd name="connsiteY22" fmla="*/ 587919 h 1085050"/>
              <a:gd name="connsiteX23" fmla="*/ 508032 w 901271"/>
              <a:gd name="connsiteY23" fmla="*/ 564899 h 1085050"/>
              <a:gd name="connsiteX24" fmla="*/ 521843 w 901271"/>
              <a:gd name="connsiteY24" fmla="*/ 533132 h 1085050"/>
              <a:gd name="connsiteX25" fmla="*/ 528347 w 901271"/>
              <a:gd name="connsiteY25" fmla="*/ 520644 h 1085050"/>
              <a:gd name="connsiteX26" fmla="*/ 371470 w 901271"/>
              <a:gd name="connsiteY26" fmla="*/ 520644 h 1085050"/>
              <a:gd name="connsiteX27" fmla="*/ 378663 w 901271"/>
              <a:gd name="connsiteY27" fmla="*/ 535894 h 1085050"/>
              <a:gd name="connsiteX28" fmla="*/ 402604 w 901271"/>
              <a:gd name="connsiteY28" fmla="*/ 575488 h 1085050"/>
              <a:gd name="connsiteX29" fmla="*/ 402143 w 901271"/>
              <a:gd name="connsiteY29" fmla="*/ 598968 h 1085050"/>
              <a:gd name="connsiteX30" fmla="*/ 303159 w 901271"/>
              <a:gd name="connsiteY30" fmla="*/ 671711 h 1085050"/>
              <a:gd name="connsiteX31" fmla="*/ 56389 w 901271"/>
              <a:gd name="connsiteY31" fmla="*/ 776680 h 1085050"/>
              <a:gd name="connsiteX32" fmla="*/ 15414 w 901271"/>
              <a:gd name="connsiteY32" fmla="*/ 784967 h 1085050"/>
              <a:gd name="connsiteX33" fmla="*/ 3904 w 901271"/>
              <a:gd name="connsiteY33" fmla="*/ 771615 h 1085050"/>
              <a:gd name="connsiteX34" fmla="*/ 80789 w 901271"/>
              <a:gd name="connsiteY34" fmla="*/ 689666 h 1085050"/>
              <a:gd name="connsiteX35" fmla="*/ 344134 w 901271"/>
              <a:gd name="connsiteY35" fmla="*/ 527147 h 1085050"/>
              <a:gd name="connsiteX36" fmla="*/ 355644 w 901271"/>
              <a:gd name="connsiteY36" fmla="*/ 523003 h 1085050"/>
              <a:gd name="connsiteX37" fmla="*/ 371470 w 901271"/>
              <a:gd name="connsiteY37" fmla="*/ 520644 h 1085050"/>
              <a:gd name="connsiteX38" fmla="*/ 450024 w 901271"/>
              <a:gd name="connsiteY38" fmla="*/ 466836 h 1085050"/>
              <a:gd name="connsiteX39" fmla="*/ 503429 w 901271"/>
              <a:gd name="connsiteY39" fmla="*/ 521163 h 1085050"/>
              <a:gd name="connsiteX40" fmla="*/ 450024 w 901271"/>
              <a:gd name="connsiteY40" fmla="*/ 574108 h 1085050"/>
              <a:gd name="connsiteX41" fmla="*/ 397538 w 901271"/>
              <a:gd name="connsiteY41" fmla="*/ 519321 h 1085050"/>
              <a:gd name="connsiteX42" fmla="*/ 450024 w 901271"/>
              <a:gd name="connsiteY42" fmla="*/ 466836 h 1085050"/>
              <a:gd name="connsiteX43" fmla="*/ 450484 w 901271"/>
              <a:gd name="connsiteY43" fmla="*/ 0 h 1085050"/>
              <a:gd name="connsiteX44" fmla="*/ 458311 w 901271"/>
              <a:gd name="connsiteY44" fmla="*/ 8287 h 1085050"/>
              <a:gd name="connsiteX45" fmla="*/ 485934 w 901271"/>
              <a:gd name="connsiteY45" fmla="*/ 95301 h 1085050"/>
              <a:gd name="connsiteX46" fmla="*/ 508033 w 901271"/>
              <a:gd name="connsiteY46" fmla="*/ 311225 h 1085050"/>
              <a:gd name="connsiteX47" fmla="*/ 494682 w 901271"/>
              <a:gd name="connsiteY47" fmla="*/ 440595 h 1085050"/>
              <a:gd name="connsiteX48" fmla="*/ 474885 w 901271"/>
              <a:gd name="connsiteY48" fmla="*/ 451644 h 1085050"/>
              <a:gd name="connsiteX49" fmla="*/ 425162 w 901271"/>
              <a:gd name="connsiteY49" fmla="*/ 452105 h 1085050"/>
              <a:gd name="connsiteX50" fmla="*/ 406746 w 901271"/>
              <a:gd name="connsiteY50" fmla="*/ 441055 h 1085050"/>
              <a:gd name="connsiteX51" fmla="*/ 392934 w 901271"/>
              <a:gd name="connsiteY51" fmla="*/ 296032 h 1085050"/>
              <a:gd name="connsiteX52" fmla="*/ 426083 w 901271"/>
              <a:gd name="connsiteY52" fmla="*/ 52945 h 1085050"/>
              <a:gd name="connsiteX53" fmla="*/ 442657 w 901271"/>
              <a:gd name="connsiteY53" fmla="*/ 8747 h 1085050"/>
              <a:gd name="connsiteX54" fmla="*/ 450484 w 901271"/>
              <a:gd name="connsiteY54" fmla="*/ 0 h 108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01271" h="1085050">
                <a:moveTo>
                  <a:pt x="451864" y="600810"/>
                </a:moveTo>
                <a:cubicBezTo>
                  <a:pt x="470740" y="601730"/>
                  <a:pt x="477186" y="608636"/>
                  <a:pt x="479027" y="629814"/>
                </a:cubicBezTo>
                <a:cubicBezTo>
                  <a:pt x="490077" y="748595"/>
                  <a:pt x="501586" y="867836"/>
                  <a:pt x="513096" y="986617"/>
                </a:cubicBezTo>
                <a:cubicBezTo>
                  <a:pt x="515398" y="1011478"/>
                  <a:pt x="517700" y="1036800"/>
                  <a:pt x="520462" y="1061661"/>
                </a:cubicBezTo>
                <a:cubicBezTo>
                  <a:pt x="521844" y="1072710"/>
                  <a:pt x="517240" y="1078235"/>
                  <a:pt x="506651" y="1079616"/>
                </a:cubicBezTo>
                <a:cubicBezTo>
                  <a:pt x="488695" y="1082839"/>
                  <a:pt x="469819" y="1085601"/>
                  <a:pt x="450943" y="1084680"/>
                </a:cubicBezTo>
                <a:cubicBezTo>
                  <a:pt x="432528" y="1086062"/>
                  <a:pt x="414572" y="1083299"/>
                  <a:pt x="396617" y="1080997"/>
                </a:cubicBezTo>
                <a:cubicBezTo>
                  <a:pt x="384187" y="1079616"/>
                  <a:pt x="378662" y="1074092"/>
                  <a:pt x="380043" y="1060280"/>
                </a:cubicBezTo>
                <a:cubicBezTo>
                  <a:pt x="387409" y="990761"/>
                  <a:pt x="393394" y="921702"/>
                  <a:pt x="399840" y="852183"/>
                </a:cubicBezTo>
                <a:cubicBezTo>
                  <a:pt x="406285" y="784045"/>
                  <a:pt x="412731" y="715907"/>
                  <a:pt x="419176" y="647309"/>
                </a:cubicBezTo>
                <a:cubicBezTo>
                  <a:pt x="419637" y="640864"/>
                  <a:pt x="420097" y="634418"/>
                  <a:pt x="421018" y="627973"/>
                </a:cubicBezTo>
                <a:cubicBezTo>
                  <a:pt x="423780" y="606795"/>
                  <a:pt x="431607" y="600349"/>
                  <a:pt x="451864" y="600810"/>
                </a:cubicBezTo>
                <a:close/>
                <a:moveTo>
                  <a:pt x="528347" y="520644"/>
                </a:moveTo>
                <a:cubicBezTo>
                  <a:pt x="531742" y="519090"/>
                  <a:pt x="536346" y="519781"/>
                  <a:pt x="542101" y="521622"/>
                </a:cubicBezTo>
                <a:cubicBezTo>
                  <a:pt x="596887" y="538657"/>
                  <a:pt x="647070" y="565360"/>
                  <a:pt x="694951" y="596206"/>
                </a:cubicBezTo>
                <a:cubicBezTo>
                  <a:pt x="765852" y="641785"/>
                  <a:pt x="832608" y="691968"/>
                  <a:pt x="886474" y="757344"/>
                </a:cubicBezTo>
                <a:cubicBezTo>
                  <a:pt x="890157" y="761947"/>
                  <a:pt x="893840" y="766551"/>
                  <a:pt x="897063" y="771616"/>
                </a:cubicBezTo>
                <a:cubicBezTo>
                  <a:pt x="899365" y="774838"/>
                  <a:pt x="903048" y="778522"/>
                  <a:pt x="900286" y="782665"/>
                </a:cubicBezTo>
                <a:cubicBezTo>
                  <a:pt x="897984" y="786809"/>
                  <a:pt x="892919" y="784507"/>
                  <a:pt x="890157" y="784967"/>
                </a:cubicBezTo>
                <a:cubicBezTo>
                  <a:pt x="844118" y="780363"/>
                  <a:pt x="801762" y="766551"/>
                  <a:pt x="760327" y="750438"/>
                </a:cubicBezTo>
                <a:cubicBezTo>
                  <a:pt x="673313" y="717289"/>
                  <a:pt x="591362" y="674934"/>
                  <a:pt x="518160" y="616463"/>
                </a:cubicBezTo>
                <a:cubicBezTo>
                  <a:pt x="516319" y="615082"/>
                  <a:pt x="514477" y="613701"/>
                  <a:pt x="512636" y="611859"/>
                </a:cubicBezTo>
                <a:cubicBezTo>
                  <a:pt x="504809" y="604032"/>
                  <a:pt x="493299" y="597587"/>
                  <a:pt x="490076" y="587919"/>
                </a:cubicBezTo>
                <a:cubicBezTo>
                  <a:pt x="486393" y="576869"/>
                  <a:pt x="502507" y="573647"/>
                  <a:pt x="508032" y="564899"/>
                </a:cubicBezTo>
                <a:cubicBezTo>
                  <a:pt x="514477" y="554771"/>
                  <a:pt x="520462" y="544642"/>
                  <a:pt x="521843" y="533132"/>
                </a:cubicBezTo>
                <a:cubicBezTo>
                  <a:pt x="522764" y="525996"/>
                  <a:pt x="524951" y="522198"/>
                  <a:pt x="528347" y="520644"/>
                </a:cubicBezTo>
                <a:close/>
                <a:moveTo>
                  <a:pt x="371470" y="520644"/>
                </a:moveTo>
                <a:cubicBezTo>
                  <a:pt x="375325" y="522313"/>
                  <a:pt x="377742" y="526917"/>
                  <a:pt x="378663" y="535894"/>
                </a:cubicBezTo>
                <a:cubicBezTo>
                  <a:pt x="380505" y="552008"/>
                  <a:pt x="389252" y="566741"/>
                  <a:pt x="402604" y="575488"/>
                </a:cubicBezTo>
                <a:cubicBezTo>
                  <a:pt x="416415" y="585156"/>
                  <a:pt x="411351" y="590681"/>
                  <a:pt x="402143" y="598968"/>
                </a:cubicBezTo>
                <a:cubicBezTo>
                  <a:pt x="371757" y="626592"/>
                  <a:pt x="338609" y="650533"/>
                  <a:pt x="303159" y="671711"/>
                </a:cubicBezTo>
                <a:cubicBezTo>
                  <a:pt x="225813" y="717750"/>
                  <a:pt x="144323" y="755041"/>
                  <a:pt x="56389" y="776680"/>
                </a:cubicBezTo>
                <a:cubicBezTo>
                  <a:pt x="41196" y="780823"/>
                  <a:pt x="25542" y="783125"/>
                  <a:pt x="15414" y="784967"/>
                </a:cubicBezTo>
                <a:cubicBezTo>
                  <a:pt x="-3923" y="785887"/>
                  <a:pt x="-1621" y="778982"/>
                  <a:pt x="3904" y="771615"/>
                </a:cubicBezTo>
                <a:cubicBezTo>
                  <a:pt x="25082" y="740309"/>
                  <a:pt x="51785" y="714067"/>
                  <a:pt x="80789" y="689666"/>
                </a:cubicBezTo>
                <a:cubicBezTo>
                  <a:pt x="160437" y="621988"/>
                  <a:pt x="245150" y="563518"/>
                  <a:pt x="344134" y="527147"/>
                </a:cubicBezTo>
                <a:cubicBezTo>
                  <a:pt x="347817" y="525766"/>
                  <a:pt x="351961" y="524845"/>
                  <a:pt x="355644" y="523003"/>
                </a:cubicBezTo>
                <a:cubicBezTo>
                  <a:pt x="362319" y="520241"/>
                  <a:pt x="367614" y="518975"/>
                  <a:pt x="371470" y="520644"/>
                </a:cubicBezTo>
                <a:close/>
                <a:moveTo>
                  <a:pt x="450024" y="466836"/>
                </a:moveTo>
                <a:cubicBezTo>
                  <a:pt x="479489" y="467296"/>
                  <a:pt x="503889" y="492157"/>
                  <a:pt x="503429" y="521163"/>
                </a:cubicBezTo>
                <a:cubicBezTo>
                  <a:pt x="502968" y="549707"/>
                  <a:pt x="478107" y="574108"/>
                  <a:pt x="450024" y="574108"/>
                </a:cubicBezTo>
                <a:cubicBezTo>
                  <a:pt x="420097" y="573647"/>
                  <a:pt x="397538" y="550167"/>
                  <a:pt x="397538" y="519321"/>
                </a:cubicBezTo>
                <a:cubicBezTo>
                  <a:pt x="397998" y="489855"/>
                  <a:pt x="421478" y="466375"/>
                  <a:pt x="450024" y="466836"/>
                </a:cubicBezTo>
                <a:close/>
                <a:moveTo>
                  <a:pt x="450484" y="0"/>
                </a:moveTo>
                <a:cubicBezTo>
                  <a:pt x="455549" y="0"/>
                  <a:pt x="456469" y="5064"/>
                  <a:pt x="458311" y="8287"/>
                </a:cubicBezTo>
                <a:cubicBezTo>
                  <a:pt x="471662" y="35910"/>
                  <a:pt x="479489" y="65375"/>
                  <a:pt x="485934" y="95301"/>
                </a:cubicBezTo>
                <a:cubicBezTo>
                  <a:pt x="500667" y="162978"/>
                  <a:pt x="508033" y="231577"/>
                  <a:pt x="508033" y="311225"/>
                </a:cubicBezTo>
                <a:cubicBezTo>
                  <a:pt x="508494" y="348056"/>
                  <a:pt x="504810" y="394556"/>
                  <a:pt x="494682" y="440595"/>
                </a:cubicBezTo>
                <a:cubicBezTo>
                  <a:pt x="491920" y="453486"/>
                  <a:pt x="487776" y="457169"/>
                  <a:pt x="474885" y="451644"/>
                </a:cubicBezTo>
                <a:cubicBezTo>
                  <a:pt x="458771" y="444739"/>
                  <a:pt x="441276" y="444739"/>
                  <a:pt x="425162" y="452105"/>
                </a:cubicBezTo>
                <a:cubicBezTo>
                  <a:pt x="411350" y="458090"/>
                  <a:pt x="409048" y="451644"/>
                  <a:pt x="406746" y="441055"/>
                </a:cubicBezTo>
                <a:cubicBezTo>
                  <a:pt x="395236" y="393175"/>
                  <a:pt x="392474" y="344834"/>
                  <a:pt x="392934" y="296032"/>
                </a:cubicBezTo>
                <a:cubicBezTo>
                  <a:pt x="394316" y="214082"/>
                  <a:pt x="402603" y="132132"/>
                  <a:pt x="426083" y="52945"/>
                </a:cubicBezTo>
                <a:cubicBezTo>
                  <a:pt x="430687" y="37752"/>
                  <a:pt x="437132" y="23480"/>
                  <a:pt x="442657" y="8747"/>
                </a:cubicBezTo>
                <a:cubicBezTo>
                  <a:pt x="444038" y="5064"/>
                  <a:pt x="445419" y="460"/>
                  <a:pt x="450484" y="0"/>
                </a:cubicBezTo>
                <a:close/>
              </a:path>
            </a:pathLst>
          </a:custGeom>
          <a:solidFill>
            <a:schemeClr val="accent2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3C7A4C-CB43-4F76-BE38-8D445FDCA368}"/>
              </a:ext>
            </a:extLst>
          </p:cNvPr>
          <p:cNvSpPr/>
          <p:nvPr/>
        </p:nvSpPr>
        <p:spPr>
          <a:xfrm>
            <a:off x="7696851" y="4726895"/>
            <a:ext cx="248123" cy="524693"/>
          </a:xfrm>
          <a:custGeom>
            <a:avLst/>
            <a:gdLst>
              <a:gd name="connsiteX0" fmla="*/ 426622 w 462722"/>
              <a:gd name="connsiteY0" fmla="*/ 343291 h 978493"/>
              <a:gd name="connsiteX1" fmla="*/ 451944 w 462722"/>
              <a:gd name="connsiteY1" fmla="*/ 376036 h 978493"/>
              <a:gd name="connsiteX2" fmla="*/ 461151 w 462722"/>
              <a:gd name="connsiteY2" fmla="*/ 435887 h 978493"/>
              <a:gd name="connsiteX3" fmla="*/ 422939 w 462722"/>
              <a:gd name="connsiteY3" fmla="*/ 480084 h 978493"/>
              <a:gd name="connsiteX4" fmla="*/ 198268 w 462722"/>
              <a:gd name="connsiteY4" fmla="*/ 562494 h 978493"/>
              <a:gd name="connsiteX5" fmla="*/ 192283 w 462722"/>
              <a:gd name="connsiteY5" fmla="*/ 584133 h 978493"/>
              <a:gd name="connsiteX6" fmla="*/ 238322 w 462722"/>
              <a:gd name="connsiteY6" fmla="*/ 706136 h 978493"/>
              <a:gd name="connsiteX7" fmla="*/ 246149 w 462722"/>
              <a:gd name="connsiteY7" fmla="*/ 722710 h 978493"/>
              <a:gd name="connsiteX8" fmla="*/ 258579 w 462722"/>
              <a:gd name="connsiteY8" fmla="*/ 708438 h 978493"/>
              <a:gd name="connsiteX9" fmla="*/ 301396 w 462722"/>
              <a:gd name="connsiteY9" fmla="*/ 578148 h 978493"/>
              <a:gd name="connsiteX10" fmla="*/ 337767 w 462722"/>
              <a:gd name="connsiteY10" fmla="*/ 543158 h 978493"/>
              <a:gd name="connsiteX11" fmla="*/ 380583 w 462722"/>
              <a:gd name="connsiteY11" fmla="*/ 527505 h 978493"/>
              <a:gd name="connsiteX12" fmla="*/ 405444 w 462722"/>
              <a:gd name="connsiteY12" fmla="*/ 538554 h 978493"/>
              <a:gd name="connsiteX13" fmla="*/ 397618 w 462722"/>
              <a:gd name="connsiteY13" fmla="*/ 629711 h 978493"/>
              <a:gd name="connsiteX14" fmla="*/ 364930 w 462722"/>
              <a:gd name="connsiteY14" fmla="*/ 705215 h 978493"/>
              <a:gd name="connsiteX15" fmla="*/ 369994 w 462722"/>
              <a:gd name="connsiteY15" fmla="*/ 724552 h 978493"/>
              <a:gd name="connsiteX16" fmla="*/ 374598 w 462722"/>
              <a:gd name="connsiteY16" fmla="*/ 740205 h 978493"/>
              <a:gd name="connsiteX17" fmla="*/ 374598 w 462722"/>
              <a:gd name="connsiteY17" fmla="*/ 881085 h 978493"/>
              <a:gd name="connsiteX18" fmla="*/ 364009 w 462722"/>
              <a:gd name="connsiteY18" fmla="*/ 903644 h 978493"/>
              <a:gd name="connsiteX19" fmla="*/ 278376 w 462722"/>
              <a:gd name="connsiteY19" fmla="*/ 961193 h 978493"/>
              <a:gd name="connsiteX20" fmla="*/ 235560 w 462722"/>
              <a:gd name="connsiteY20" fmla="*/ 977306 h 978493"/>
              <a:gd name="connsiteX21" fmla="*/ 225431 w 462722"/>
              <a:gd name="connsiteY21" fmla="*/ 975925 h 978493"/>
              <a:gd name="connsiteX22" fmla="*/ 128288 w 462722"/>
              <a:gd name="connsiteY22" fmla="*/ 911470 h 978493"/>
              <a:gd name="connsiteX23" fmla="*/ 113555 w 462722"/>
              <a:gd name="connsiteY23" fmla="*/ 880164 h 978493"/>
              <a:gd name="connsiteX24" fmla="*/ 114476 w 462722"/>
              <a:gd name="connsiteY24" fmla="*/ 812026 h 978493"/>
              <a:gd name="connsiteX25" fmla="*/ 114476 w 462722"/>
              <a:gd name="connsiteY25" fmla="*/ 748492 h 978493"/>
              <a:gd name="connsiteX26" fmla="*/ 122763 w 462722"/>
              <a:gd name="connsiteY26" fmla="*/ 720869 h 978493"/>
              <a:gd name="connsiteX27" fmla="*/ 123684 w 462722"/>
              <a:gd name="connsiteY27" fmla="*/ 714423 h 978493"/>
              <a:gd name="connsiteX28" fmla="*/ 81788 w 462722"/>
              <a:gd name="connsiteY28" fmla="*/ 627870 h 978493"/>
              <a:gd name="connsiteX29" fmla="*/ 53705 w 462722"/>
              <a:gd name="connsiteY29" fmla="*/ 613598 h 978493"/>
              <a:gd name="connsiteX30" fmla="*/ 45418 w 462722"/>
              <a:gd name="connsiteY30" fmla="*/ 611296 h 978493"/>
              <a:gd name="connsiteX31" fmla="*/ 299 w 462722"/>
              <a:gd name="connsiteY31" fmla="*/ 526584 h 978493"/>
              <a:gd name="connsiteX32" fmla="*/ 41274 w 462722"/>
              <a:gd name="connsiteY32" fmla="*/ 469495 h 978493"/>
              <a:gd name="connsiteX33" fmla="*/ 384727 w 462722"/>
              <a:gd name="connsiteY33" fmla="*/ 343348 h 978493"/>
              <a:gd name="connsiteX34" fmla="*/ 426622 w 462722"/>
              <a:gd name="connsiteY34" fmla="*/ 343291 h 978493"/>
              <a:gd name="connsiteX35" fmla="*/ 422422 w 462722"/>
              <a:gd name="connsiteY35" fmla="*/ 162011 h 978493"/>
              <a:gd name="connsiteX36" fmla="*/ 446419 w 462722"/>
              <a:gd name="connsiteY36" fmla="*/ 184052 h 978493"/>
              <a:gd name="connsiteX37" fmla="*/ 462533 w 462722"/>
              <a:gd name="connsiteY37" fmla="*/ 242062 h 978493"/>
              <a:gd name="connsiteX38" fmla="*/ 424320 w 462722"/>
              <a:gd name="connsiteY38" fmla="*/ 300532 h 978493"/>
              <a:gd name="connsiteX39" fmla="*/ 74883 w 462722"/>
              <a:gd name="connsiteY39" fmla="*/ 429442 h 978493"/>
              <a:gd name="connsiteX40" fmla="*/ 18255 w 462722"/>
              <a:gd name="connsiteY40" fmla="*/ 411026 h 978493"/>
              <a:gd name="connsiteX41" fmla="*/ 760 w 462722"/>
              <a:gd name="connsiteY41" fmla="*/ 343809 h 978493"/>
              <a:gd name="connsiteX42" fmla="*/ 38512 w 462722"/>
              <a:gd name="connsiteY42" fmla="*/ 291785 h 978493"/>
              <a:gd name="connsiteX43" fmla="*/ 389791 w 462722"/>
              <a:gd name="connsiteY43" fmla="*/ 162414 h 978493"/>
              <a:gd name="connsiteX44" fmla="*/ 422422 w 462722"/>
              <a:gd name="connsiteY44" fmla="*/ 162011 h 978493"/>
              <a:gd name="connsiteX45" fmla="*/ 373505 w 462722"/>
              <a:gd name="connsiteY45" fmla="*/ 1681 h 978493"/>
              <a:gd name="connsiteX46" fmla="*/ 394395 w 462722"/>
              <a:gd name="connsiteY46" fmla="*/ 17852 h 978493"/>
              <a:gd name="connsiteX47" fmla="*/ 414192 w 462722"/>
              <a:gd name="connsiteY47" fmla="*/ 101183 h 978493"/>
              <a:gd name="connsiteX48" fmla="*/ 379202 w 462722"/>
              <a:gd name="connsiteY48" fmla="*/ 142157 h 978493"/>
              <a:gd name="connsiteX49" fmla="*/ 128288 w 462722"/>
              <a:gd name="connsiteY49" fmla="*/ 234236 h 978493"/>
              <a:gd name="connsiteX50" fmla="*/ 71660 w 462722"/>
              <a:gd name="connsiteY50" fmla="*/ 212597 h 978493"/>
              <a:gd name="connsiteX51" fmla="*/ 55546 w 462722"/>
              <a:gd name="connsiteY51" fmla="*/ 155048 h 978493"/>
              <a:gd name="connsiteX52" fmla="*/ 91917 w 462722"/>
              <a:gd name="connsiteY52" fmla="*/ 96579 h 978493"/>
              <a:gd name="connsiteX53" fmla="*/ 346054 w 462722"/>
              <a:gd name="connsiteY53" fmla="*/ 3119 h 978493"/>
              <a:gd name="connsiteX54" fmla="*/ 373505 w 462722"/>
              <a:gd name="connsiteY54" fmla="*/ 1681 h 9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2722" h="978493">
                <a:moveTo>
                  <a:pt x="426622" y="343291"/>
                </a:moveTo>
                <a:cubicBezTo>
                  <a:pt x="438247" y="348873"/>
                  <a:pt x="447110" y="359923"/>
                  <a:pt x="451944" y="376036"/>
                </a:cubicBezTo>
                <a:cubicBezTo>
                  <a:pt x="457929" y="395372"/>
                  <a:pt x="466216" y="414709"/>
                  <a:pt x="461151" y="435887"/>
                </a:cubicBezTo>
                <a:cubicBezTo>
                  <a:pt x="456548" y="457525"/>
                  <a:pt x="444117" y="472258"/>
                  <a:pt x="422939" y="480084"/>
                </a:cubicBezTo>
                <a:cubicBezTo>
                  <a:pt x="347895" y="507247"/>
                  <a:pt x="273312" y="535331"/>
                  <a:pt x="198268" y="562494"/>
                </a:cubicBezTo>
                <a:cubicBezTo>
                  <a:pt x="183996" y="567558"/>
                  <a:pt x="181694" y="573544"/>
                  <a:pt x="192283" y="584133"/>
                </a:cubicBezTo>
                <a:cubicBezTo>
                  <a:pt x="226352" y="617741"/>
                  <a:pt x="235100" y="661018"/>
                  <a:pt x="238322" y="706136"/>
                </a:cubicBezTo>
                <a:cubicBezTo>
                  <a:pt x="238783" y="712582"/>
                  <a:pt x="235560" y="721789"/>
                  <a:pt x="246149" y="722710"/>
                </a:cubicBezTo>
                <a:cubicBezTo>
                  <a:pt x="255817" y="723631"/>
                  <a:pt x="256738" y="714884"/>
                  <a:pt x="258579" y="708438"/>
                </a:cubicBezTo>
                <a:cubicBezTo>
                  <a:pt x="270089" y="664241"/>
                  <a:pt x="284361" y="620964"/>
                  <a:pt x="301396" y="578148"/>
                </a:cubicBezTo>
                <a:cubicBezTo>
                  <a:pt x="308302" y="560653"/>
                  <a:pt x="319351" y="548683"/>
                  <a:pt x="337767" y="543158"/>
                </a:cubicBezTo>
                <a:cubicBezTo>
                  <a:pt x="352499" y="538554"/>
                  <a:pt x="366771" y="533029"/>
                  <a:pt x="380583" y="527505"/>
                </a:cubicBezTo>
                <a:cubicBezTo>
                  <a:pt x="393014" y="522440"/>
                  <a:pt x="400840" y="527044"/>
                  <a:pt x="405444" y="538554"/>
                </a:cubicBezTo>
                <a:cubicBezTo>
                  <a:pt x="417875" y="570321"/>
                  <a:pt x="415112" y="600707"/>
                  <a:pt x="397618" y="629711"/>
                </a:cubicBezTo>
                <a:cubicBezTo>
                  <a:pt x="383345" y="653191"/>
                  <a:pt x="370915" y="678052"/>
                  <a:pt x="364930" y="705215"/>
                </a:cubicBezTo>
                <a:cubicBezTo>
                  <a:pt x="363549" y="712582"/>
                  <a:pt x="359865" y="719948"/>
                  <a:pt x="369994" y="724552"/>
                </a:cubicBezTo>
                <a:cubicBezTo>
                  <a:pt x="376440" y="727774"/>
                  <a:pt x="374598" y="734680"/>
                  <a:pt x="374598" y="740205"/>
                </a:cubicBezTo>
                <a:cubicBezTo>
                  <a:pt x="374598" y="787165"/>
                  <a:pt x="374598" y="834125"/>
                  <a:pt x="374598" y="881085"/>
                </a:cubicBezTo>
                <a:cubicBezTo>
                  <a:pt x="374598" y="890753"/>
                  <a:pt x="371375" y="897659"/>
                  <a:pt x="364009" y="903644"/>
                </a:cubicBezTo>
                <a:cubicBezTo>
                  <a:pt x="337767" y="926663"/>
                  <a:pt x="309683" y="946000"/>
                  <a:pt x="278376" y="961193"/>
                </a:cubicBezTo>
                <a:cubicBezTo>
                  <a:pt x="264565" y="967638"/>
                  <a:pt x="254436" y="982831"/>
                  <a:pt x="235560" y="977306"/>
                </a:cubicBezTo>
                <a:cubicBezTo>
                  <a:pt x="232337" y="976385"/>
                  <a:pt x="227273" y="977767"/>
                  <a:pt x="225431" y="975925"/>
                </a:cubicBezTo>
                <a:cubicBezTo>
                  <a:pt x="195966" y="950143"/>
                  <a:pt x="157293" y="938173"/>
                  <a:pt x="128288" y="911470"/>
                </a:cubicBezTo>
                <a:cubicBezTo>
                  <a:pt x="118620" y="902263"/>
                  <a:pt x="112635" y="893976"/>
                  <a:pt x="113555" y="880164"/>
                </a:cubicBezTo>
                <a:cubicBezTo>
                  <a:pt x="114937" y="858065"/>
                  <a:pt x="114476" y="835046"/>
                  <a:pt x="114476" y="812026"/>
                </a:cubicBezTo>
                <a:cubicBezTo>
                  <a:pt x="114476" y="790848"/>
                  <a:pt x="114016" y="769670"/>
                  <a:pt x="114476" y="748492"/>
                </a:cubicBezTo>
                <a:cubicBezTo>
                  <a:pt x="114937" y="738824"/>
                  <a:pt x="109872" y="726854"/>
                  <a:pt x="122763" y="720869"/>
                </a:cubicBezTo>
                <a:cubicBezTo>
                  <a:pt x="123684" y="720408"/>
                  <a:pt x="124144" y="716265"/>
                  <a:pt x="123684" y="714423"/>
                </a:cubicBezTo>
                <a:cubicBezTo>
                  <a:pt x="116318" y="682196"/>
                  <a:pt x="109872" y="649969"/>
                  <a:pt x="81788" y="627870"/>
                </a:cubicBezTo>
                <a:cubicBezTo>
                  <a:pt x="73501" y="621424"/>
                  <a:pt x="64294" y="616360"/>
                  <a:pt x="53705" y="613598"/>
                </a:cubicBezTo>
                <a:cubicBezTo>
                  <a:pt x="50942" y="612677"/>
                  <a:pt x="48180" y="612216"/>
                  <a:pt x="45418" y="611296"/>
                </a:cubicBezTo>
                <a:cubicBezTo>
                  <a:pt x="15492" y="601627"/>
                  <a:pt x="4903" y="569860"/>
                  <a:pt x="299" y="526584"/>
                </a:cubicBezTo>
                <a:cubicBezTo>
                  <a:pt x="-2463" y="500342"/>
                  <a:pt x="14111" y="479624"/>
                  <a:pt x="41274" y="469495"/>
                </a:cubicBezTo>
                <a:cubicBezTo>
                  <a:pt x="155451" y="427139"/>
                  <a:pt x="270089" y="385244"/>
                  <a:pt x="384727" y="343348"/>
                </a:cubicBezTo>
                <a:cubicBezTo>
                  <a:pt x="400610" y="337593"/>
                  <a:pt x="414998" y="337708"/>
                  <a:pt x="426622" y="343291"/>
                </a:cubicBezTo>
                <a:close/>
                <a:moveTo>
                  <a:pt x="422422" y="162011"/>
                </a:moveTo>
                <a:cubicBezTo>
                  <a:pt x="432263" y="165752"/>
                  <a:pt x="440665" y="173233"/>
                  <a:pt x="446419" y="184052"/>
                </a:cubicBezTo>
                <a:cubicBezTo>
                  <a:pt x="456087" y="202928"/>
                  <a:pt x="459310" y="224106"/>
                  <a:pt x="462533" y="242062"/>
                </a:cubicBezTo>
                <a:cubicBezTo>
                  <a:pt x="462533" y="270606"/>
                  <a:pt x="448721" y="291785"/>
                  <a:pt x="424320" y="300532"/>
                </a:cubicBezTo>
                <a:cubicBezTo>
                  <a:pt x="307842" y="343809"/>
                  <a:pt x="191363" y="386625"/>
                  <a:pt x="74883" y="429442"/>
                </a:cubicBezTo>
                <a:cubicBezTo>
                  <a:pt x="51403" y="438189"/>
                  <a:pt x="29765" y="431744"/>
                  <a:pt x="18255" y="411026"/>
                </a:cubicBezTo>
                <a:cubicBezTo>
                  <a:pt x="6745" y="390308"/>
                  <a:pt x="-161" y="367289"/>
                  <a:pt x="760" y="343809"/>
                </a:cubicBezTo>
                <a:cubicBezTo>
                  <a:pt x="1220" y="319408"/>
                  <a:pt x="13651" y="300993"/>
                  <a:pt x="38512" y="291785"/>
                </a:cubicBezTo>
                <a:cubicBezTo>
                  <a:pt x="155451" y="248967"/>
                  <a:pt x="272852" y="205230"/>
                  <a:pt x="389791" y="162414"/>
                </a:cubicBezTo>
                <a:cubicBezTo>
                  <a:pt x="401301" y="158271"/>
                  <a:pt x="412581" y="158271"/>
                  <a:pt x="422422" y="162011"/>
                </a:cubicBezTo>
                <a:close/>
                <a:moveTo>
                  <a:pt x="373505" y="1681"/>
                </a:moveTo>
                <a:cubicBezTo>
                  <a:pt x="381734" y="4270"/>
                  <a:pt x="388870" y="9795"/>
                  <a:pt x="394395" y="17852"/>
                </a:cubicBezTo>
                <a:cubicBezTo>
                  <a:pt x="411429" y="42253"/>
                  <a:pt x="419716" y="70797"/>
                  <a:pt x="414192" y="101183"/>
                </a:cubicBezTo>
                <a:cubicBezTo>
                  <a:pt x="410969" y="120979"/>
                  <a:pt x="398538" y="134791"/>
                  <a:pt x="379202" y="142157"/>
                </a:cubicBezTo>
                <a:cubicBezTo>
                  <a:pt x="295411" y="173004"/>
                  <a:pt x="212080" y="203850"/>
                  <a:pt x="128288" y="234236"/>
                </a:cubicBezTo>
                <a:cubicBezTo>
                  <a:pt x="104808" y="242983"/>
                  <a:pt x="83169" y="234696"/>
                  <a:pt x="71660" y="212597"/>
                </a:cubicBezTo>
                <a:cubicBezTo>
                  <a:pt x="61992" y="193721"/>
                  <a:pt x="58308" y="172543"/>
                  <a:pt x="55546" y="155048"/>
                </a:cubicBezTo>
                <a:cubicBezTo>
                  <a:pt x="55546" y="126504"/>
                  <a:pt x="67977" y="105326"/>
                  <a:pt x="91917" y="96579"/>
                </a:cubicBezTo>
                <a:cubicBezTo>
                  <a:pt x="176629" y="64812"/>
                  <a:pt x="261342" y="33966"/>
                  <a:pt x="346054" y="3119"/>
                </a:cubicBezTo>
                <a:cubicBezTo>
                  <a:pt x="355953" y="-564"/>
                  <a:pt x="365275" y="-909"/>
                  <a:pt x="373505" y="1681"/>
                </a:cubicBezTo>
                <a:close/>
              </a:path>
            </a:pathLst>
          </a:custGeom>
          <a:solidFill>
            <a:schemeClr val="accent3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3B051E-F74D-43A0-AE83-FC4A9FFF9B9D}"/>
              </a:ext>
            </a:extLst>
          </p:cNvPr>
          <p:cNvSpPr/>
          <p:nvPr/>
        </p:nvSpPr>
        <p:spPr>
          <a:xfrm>
            <a:off x="4187767" y="4904344"/>
            <a:ext cx="444866" cy="443880"/>
          </a:xfrm>
          <a:custGeom>
            <a:avLst/>
            <a:gdLst>
              <a:gd name="connsiteX0" fmla="*/ 536356 w 829624"/>
              <a:gd name="connsiteY0" fmla="*/ 416658 h 827786"/>
              <a:gd name="connsiteX1" fmla="*/ 638563 w 829624"/>
              <a:gd name="connsiteY1" fmla="*/ 416658 h 827786"/>
              <a:gd name="connsiteX2" fmla="*/ 637642 w 829624"/>
              <a:gd name="connsiteY2" fmla="*/ 418039 h 827786"/>
              <a:gd name="connsiteX3" fmla="*/ 736165 w 829624"/>
              <a:gd name="connsiteY3" fmla="*/ 417579 h 827786"/>
              <a:gd name="connsiteX4" fmla="*/ 750437 w 829624"/>
              <a:gd name="connsiteY4" fmla="*/ 432771 h 827786"/>
              <a:gd name="connsiteX5" fmla="*/ 593905 w 829624"/>
              <a:gd name="connsiteY5" fmla="*/ 700258 h 827786"/>
              <a:gd name="connsiteX6" fmla="*/ 574568 w 829624"/>
              <a:gd name="connsiteY6" fmla="*/ 695655 h 827786"/>
              <a:gd name="connsiteX7" fmla="*/ 473282 w 829624"/>
              <a:gd name="connsiteY7" fmla="*/ 518404 h 827786"/>
              <a:gd name="connsiteX8" fmla="*/ 477426 w 829624"/>
              <a:gd name="connsiteY8" fmla="*/ 498147 h 827786"/>
              <a:gd name="connsiteX9" fmla="*/ 518401 w 829624"/>
              <a:gd name="connsiteY9" fmla="*/ 430930 h 827786"/>
              <a:gd name="connsiteX10" fmla="*/ 536356 w 829624"/>
              <a:gd name="connsiteY10" fmla="*/ 416658 h 827786"/>
              <a:gd name="connsiteX11" fmla="*/ 90237 w 829624"/>
              <a:gd name="connsiteY11" fmla="*/ 415277 h 827786"/>
              <a:gd name="connsiteX12" fmla="*/ 190602 w 829624"/>
              <a:gd name="connsiteY12" fmla="*/ 415737 h 827786"/>
              <a:gd name="connsiteX13" fmla="*/ 289126 w 829624"/>
              <a:gd name="connsiteY13" fmla="*/ 415737 h 827786"/>
              <a:gd name="connsiteX14" fmla="*/ 308923 w 829624"/>
              <a:gd name="connsiteY14" fmla="*/ 431851 h 827786"/>
              <a:gd name="connsiteX15" fmla="*/ 350358 w 829624"/>
              <a:gd name="connsiteY15" fmla="*/ 498608 h 827786"/>
              <a:gd name="connsiteX16" fmla="*/ 354962 w 829624"/>
              <a:gd name="connsiteY16" fmla="*/ 518404 h 827786"/>
              <a:gd name="connsiteX17" fmla="*/ 251834 w 829624"/>
              <a:gd name="connsiteY17" fmla="*/ 696115 h 827786"/>
              <a:gd name="connsiteX18" fmla="*/ 233879 w 829624"/>
              <a:gd name="connsiteY18" fmla="*/ 700719 h 827786"/>
              <a:gd name="connsiteX19" fmla="*/ 75965 w 829624"/>
              <a:gd name="connsiteY19" fmla="*/ 429089 h 827786"/>
              <a:gd name="connsiteX20" fmla="*/ 90237 w 829624"/>
              <a:gd name="connsiteY20" fmla="*/ 415277 h 827786"/>
              <a:gd name="connsiteX21" fmla="*/ 413432 w 829624"/>
              <a:gd name="connsiteY21" fmla="*/ 333788 h 827786"/>
              <a:gd name="connsiteX22" fmla="*/ 493080 w 829624"/>
              <a:gd name="connsiteY22" fmla="*/ 413897 h 827786"/>
              <a:gd name="connsiteX23" fmla="*/ 412972 w 829624"/>
              <a:gd name="connsiteY23" fmla="*/ 493545 h 827786"/>
              <a:gd name="connsiteX24" fmla="*/ 333323 w 829624"/>
              <a:gd name="connsiteY24" fmla="*/ 413437 h 827786"/>
              <a:gd name="connsiteX25" fmla="*/ 413432 w 829624"/>
              <a:gd name="connsiteY25" fmla="*/ 333788 h 827786"/>
              <a:gd name="connsiteX26" fmla="*/ 409288 w 829624"/>
              <a:gd name="connsiteY26" fmla="*/ 76890 h 827786"/>
              <a:gd name="connsiteX27" fmla="*/ 569964 w 829624"/>
              <a:gd name="connsiteY27" fmla="*/ 114642 h 827786"/>
              <a:gd name="connsiteX28" fmla="*/ 576410 w 829624"/>
              <a:gd name="connsiteY28" fmla="*/ 137661 h 827786"/>
              <a:gd name="connsiteX29" fmla="*/ 476505 w 829624"/>
              <a:gd name="connsiteY29" fmla="*/ 309387 h 827786"/>
              <a:gd name="connsiteX30" fmla="*/ 455327 w 829624"/>
              <a:gd name="connsiteY30" fmla="*/ 316293 h 827786"/>
              <a:gd name="connsiteX31" fmla="*/ 371996 w 829624"/>
              <a:gd name="connsiteY31" fmla="*/ 315372 h 827786"/>
              <a:gd name="connsiteX32" fmla="*/ 352199 w 829624"/>
              <a:gd name="connsiteY32" fmla="*/ 308926 h 827786"/>
              <a:gd name="connsiteX33" fmla="*/ 251834 w 829624"/>
              <a:gd name="connsiteY33" fmla="*/ 133518 h 827786"/>
              <a:gd name="connsiteX34" fmla="*/ 258280 w 829624"/>
              <a:gd name="connsiteY34" fmla="*/ 113260 h 827786"/>
              <a:gd name="connsiteX35" fmla="*/ 409288 w 829624"/>
              <a:gd name="connsiteY35" fmla="*/ 76890 h 827786"/>
              <a:gd name="connsiteX36" fmla="*/ 415273 w 829624"/>
              <a:gd name="connsiteY36" fmla="*/ 46963 h 827786"/>
              <a:gd name="connsiteX37" fmla="*/ 48802 w 829624"/>
              <a:gd name="connsiteY37" fmla="*/ 412053 h 827786"/>
              <a:gd name="connsiteX38" fmla="*/ 413892 w 829624"/>
              <a:gd name="connsiteY38" fmla="*/ 778984 h 827786"/>
              <a:gd name="connsiteX39" fmla="*/ 781284 w 829624"/>
              <a:gd name="connsiteY39" fmla="*/ 415736 h 827786"/>
              <a:gd name="connsiteX40" fmla="*/ 415273 w 829624"/>
              <a:gd name="connsiteY40" fmla="*/ 46963 h 827786"/>
              <a:gd name="connsiteX41" fmla="*/ 416193 w 829624"/>
              <a:gd name="connsiteY41" fmla="*/ 3 h 827786"/>
              <a:gd name="connsiteX42" fmla="*/ 829624 w 829624"/>
              <a:gd name="connsiteY42" fmla="*/ 415276 h 827786"/>
              <a:gd name="connsiteX43" fmla="*/ 413431 w 829624"/>
              <a:gd name="connsiteY43" fmla="*/ 827786 h 827786"/>
              <a:gd name="connsiteX44" fmla="*/ 0 w 829624"/>
              <a:gd name="connsiteY44" fmla="*/ 412053 h 827786"/>
              <a:gd name="connsiteX45" fmla="*/ 416193 w 829624"/>
              <a:gd name="connsiteY45" fmla="*/ 3 h 82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29624" h="827786">
                <a:moveTo>
                  <a:pt x="536356" y="416658"/>
                </a:moveTo>
                <a:cubicBezTo>
                  <a:pt x="570425" y="417118"/>
                  <a:pt x="604494" y="416658"/>
                  <a:pt x="638563" y="416658"/>
                </a:cubicBezTo>
                <a:cubicBezTo>
                  <a:pt x="637642" y="417118"/>
                  <a:pt x="637642" y="417579"/>
                  <a:pt x="637642" y="418039"/>
                </a:cubicBezTo>
                <a:cubicBezTo>
                  <a:pt x="670330" y="418039"/>
                  <a:pt x="703478" y="418499"/>
                  <a:pt x="736165" y="417579"/>
                </a:cubicBezTo>
                <a:cubicBezTo>
                  <a:pt x="748596" y="417118"/>
                  <a:pt x="750898" y="421262"/>
                  <a:pt x="750437" y="432771"/>
                </a:cubicBezTo>
                <a:cubicBezTo>
                  <a:pt x="742611" y="547869"/>
                  <a:pt x="689206" y="636264"/>
                  <a:pt x="593905" y="700258"/>
                </a:cubicBezTo>
                <a:cubicBezTo>
                  <a:pt x="585157" y="706244"/>
                  <a:pt x="580093" y="705323"/>
                  <a:pt x="574568" y="695655"/>
                </a:cubicBezTo>
                <a:cubicBezTo>
                  <a:pt x="540960" y="636264"/>
                  <a:pt x="507351" y="577334"/>
                  <a:pt x="473282" y="518404"/>
                </a:cubicBezTo>
                <a:cubicBezTo>
                  <a:pt x="468218" y="509657"/>
                  <a:pt x="469139" y="504132"/>
                  <a:pt x="477426" y="498147"/>
                </a:cubicBezTo>
                <a:cubicBezTo>
                  <a:pt x="499985" y="481113"/>
                  <a:pt x="514257" y="459014"/>
                  <a:pt x="518401" y="430930"/>
                </a:cubicBezTo>
                <a:cubicBezTo>
                  <a:pt x="520242" y="419881"/>
                  <a:pt x="525767" y="416198"/>
                  <a:pt x="536356" y="416658"/>
                </a:cubicBezTo>
                <a:close/>
                <a:moveTo>
                  <a:pt x="90237" y="415277"/>
                </a:moveTo>
                <a:cubicBezTo>
                  <a:pt x="123846" y="415737"/>
                  <a:pt x="156994" y="415737"/>
                  <a:pt x="190602" y="415737"/>
                </a:cubicBezTo>
                <a:cubicBezTo>
                  <a:pt x="223290" y="415737"/>
                  <a:pt x="256438" y="416198"/>
                  <a:pt x="289126" y="415737"/>
                </a:cubicBezTo>
                <a:cubicBezTo>
                  <a:pt x="301096" y="415737"/>
                  <a:pt x="307081" y="419420"/>
                  <a:pt x="308923" y="431851"/>
                </a:cubicBezTo>
                <a:cubicBezTo>
                  <a:pt x="313066" y="459935"/>
                  <a:pt x="327799" y="482034"/>
                  <a:pt x="350358" y="498608"/>
                </a:cubicBezTo>
                <a:cubicBezTo>
                  <a:pt x="358645" y="504593"/>
                  <a:pt x="360486" y="509197"/>
                  <a:pt x="354962" y="518404"/>
                </a:cubicBezTo>
                <a:cubicBezTo>
                  <a:pt x="319972" y="577335"/>
                  <a:pt x="285903" y="636725"/>
                  <a:pt x="251834" y="696115"/>
                </a:cubicBezTo>
                <a:cubicBezTo>
                  <a:pt x="246770" y="704863"/>
                  <a:pt x="242166" y="706244"/>
                  <a:pt x="233879" y="700719"/>
                </a:cubicBezTo>
                <a:cubicBezTo>
                  <a:pt x="136736" y="635804"/>
                  <a:pt x="82871" y="546488"/>
                  <a:pt x="75965" y="429089"/>
                </a:cubicBezTo>
                <a:cubicBezTo>
                  <a:pt x="75505" y="417118"/>
                  <a:pt x="80569" y="415277"/>
                  <a:pt x="90237" y="415277"/>
                </a:cubicBezTo>
                <a:close/>
                <a:moveTo>
                  <a:pt x="413432" y="333788"/>
                </a:moveTo>
                <a:cubicBezTo>
                  <a:pt x="459011" y="333788"/>
                  <a:pt x="493540" y="368317"/>
                  <a:pt x="493080" y="413897"/>
                </a:cubicBezTo>
                <a:cubicBezTo>
                  <a:pt x="493080" y="459476"/>
                  <a:pt x="458550" y="493545"/>
                  <a:pt x="412972" y="493545"/>
                </a:cubicBezTo>
                <a:cubicBezTo>
                  <a:pt x="367392" y="493545"/>
                  <a:pt x="333323" y="459015"/>
                  <a:pt x="333323" y="413437"/>
                </a:cubicBezTo>
                <a:cubicBezTo>
                  <a:pt x="333323" y="367857"/>
                  <a:pt x="367852" y="333788"/>
                  <a:pt x="413432" y="333788"/>
                </a:cubicBezTo>
                <a:close/>
                <a:moveTo>
                  <a:pt x="409288" y="76890"/>
                </a:moveTo>
                <a:cubicBezTo>
                  <a:pt x="468218" y="75969"/>
                  <a:pt x="520703" y="89781"/>
                  <a:pt x="569964" y="114642"/>
                </a:cubicBezTo>
                <a:cubicBezTo>
                  <a:pt x="581935" y="120627"/>
                  <a:pt x="583316" y="126152"/>
                  <a:pt x="576410" y="137661"/>
                </a:cubicBezTo>
                <a:cubicBezTo>
                  <a:pt x="542801" y="194750"/>
                  <a:pt x="509653" y="251838"/>
                  <a:pt x="476505" y="309387"/>
                </a:cubicBezTo>
                <a:cubicBezTo>
                  <a:pt x="470980" y="319055"/>
                  <a:pt x="465456" y="321357"/>
                  <a:pt x="455327" y="316293"/>
                </a:cubicBezTo>
                <a:cubicBezTo>
                  <a:pt x="427704" y="303402"/>
                  <a:pt x="399620" y="303402"/>
                  <a:pt x="371996" y="315372"/>
                </a:cubicBezTo>
                <a:cubicBezTo>
                  <a:pt x="362328" y="319516"/>
                  <a:pt x="357264" y="317674"/>
                  <a:pt x="352199" y="308926"/>
                </a:cubicBezTo>
                <a:cubicBezTo>
                  <a:pt x="319051" y="250457"/>
                  <a:pt x="285443" y="191527"/>
                  <a:pt x="251834" y="133518"/>
                </a:cubicBezTo>
                <a:cubicBezTo>
                  <a:pt x="245389" y="122929"/>
                  <a:pt x="248612" y="118325"/>
                  <a:pt x="258280" y="113260"/>
                </a:cubicBezTo>
                <a:cubicBezTo>
                  <a:pt x="307542" y="89320"/>
                  <a:pt x="358185" y="75509"/>
                  <a:pt x="409288" y="76890"/>
                </a:cubicBezTo>
                <a:close/>
                <a:moveTo>
                  <a:pt x="415273" y="46963"/>
                </a:moveTo>
                <a:cubicBezTo>
                  <a:pt x="215003" y="46502"/>
                  <a:pt x="49262" y="211783"/>
                  <a:pt x="48802" y="412053"/>
                </a:cubicBezTo>
                <a:cubicBezTo>
                  <a:pt x="48802" y="615085"/>
                  <a:pt x="211320" y="778524"/>
                  <a:pt x="413892" y="778984"/>
                </a:cubicBezTo>
                <a:cubicBezTo>
                  <a:pt x="616464" y="778984"/>
                  <a:pt x="780824" y="616927"/>
                  <a:pt x="781284" y="415736"/>
                </a:cubicBezTo>
                <a:cubicBezTo>
                  <a:pt x="781744" y="212704"/>
                  <a:pt x="617845" y="47423"/>
                  <a:pt x="415273" y="46963"/>
                </a:cubicBezTo>
                <a:close/>
                <a:moveTo>
                  <a:pt x="416193" y="3"/>
                </a:moveTo>
                <a:cubicBezTo>
                  <a:pt x="644547" y="464"/>
                  <a:pt x="830084" y="186922"/>
                  <a:pt x="829624" y="415276"/>
                </a:cubicBezTo>
                <a:cubicBezTo>
                  <a:pt x="829164" y="642709"/>
                  <a:pt x="642245" y="828247"/>
                  <a:pt x="413431" y="827786"/>
                </a:cubicBezTo>
                <a:cubicBezTo>
                  <a:pt x="185537" y="827326"/>
                  <a:pt x="-460" y="640407"/>
                  <a:pt x="0" y="412053"/>
                </a:cubicBezTo>
                <a:cubicBezTo>
                  <a:pt x="921" y="183699"/>
                  <a:pt x="187379" y="-917"/>
                  <a:pt x="416193" y="3"/>
                </a:cubicBezTo>
                <a:close/>
              </a:path>
            </a:pathLst>
          </a:custGeom>
          <a:solidFill>
            <a:schemeClr val="accent4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215F942-5E56-4D1F-9FBF-8003B4982401}"/>
              </a:ext>
            </a:extLst>
          </p:cNvPr>
          <p:cNvSpPr/>
          <p:nvPr/>
        </p:nvSpPr>
        <p:spPr>
          <a:xfrm>
            <a:off x="3957126" y="2707955"/>
            <a:ext cx="513982" cy="426212"/>
          </a:xfrm>
          <a:custGeom>
            <a:avLst/>
            <a:gdLst>
              <a:gd name="connsiteX0" fmla="*/ 652747 w 958519"/>
              <a:gd name="connsiteY0" fmla="*/ 294854 h 794837"/>
              <a:gd name="connsiteX1" fmla="*/ 846112 w 958519"/>
              <a:gd name="connsiteY1" fmla="*/ 294854 h 794837"/>
              <a:gd name="connsiteX2" fmla="*/ 866369 w 958519"/>
              <a:gd name="connsiteY2" fmla="*/ 313270 h 794837"/>
              <a:gd name="connsiteX3" fmla="*/ 892151 w 958519"/>
              <a:gd name="connsiteY3" fmla="*/ 514000 h 794837"/>
              <a:gd name="connsiteX4" fmla="*/ 864527 w 958519"/>
              <a:gd name="connsiteY4" fmla="*/ 544846 h 794837"/>
              <a:gd name="connsiteX5" fmla="*/ 764623 w 958519"/>
              <a:gd name="connsiteY5" fmla="*/ 545307 h 794837"/>
              <a:gd name="connsiteX6" fmla="*/ 664256 w 958519"/>
              <a:gd name="connsiteY6" fmla="*/ 545307 h 794837"/>
              <a:gd name="connsiteX7" fmla="*/ 644920 w 958519"/>
              <a:gd name="connsiteY7" fmla="*/ 526431 h 794837"/>
              <a:gd name="connsiteX8" fmla="*/ 641880 w 958519"/>
              <a:gd name="connsiteY8" fmla="*/ 465357 h 794837"/>
              <a:gd name="connsiteX9" fmla="*/ 629441 w 958519"/>
              <a:gd name="connsiteY9" fmla="*/ 467387 h 794837"/>
              <a:gd name="connsiteX10" fmla="*/ 616525 w 958519"/>
              <a:gd name="connsiteY10" fmla="*/ 466971 h 794837"/>
              <a:gd name="connsiteX11" fmla="*/ 619140 w 958519"/>
              <a:gd name="connsiteY11" fmla="*/ 519985 h 794837"/>
              <a:gd name="connsiteX12" fmla="*/ 594278 w 958519"/>
              <a:gd name="connsiteY12" fmla="*/ 545767 h 794837"/>
              <a:gd name="connsiteX13" fmla="*/ 481942 w 958519"/>
              <a:gd name="connsiteY13" fmla="*/ 545306 h 794837"/>
              <a:gd name="connsiteX14" fmla="*/ 369607 w 958519"/>
              <a:gd name="connsiteY14" fmla="*/ 545306 h 794837"/>
              <a:gd name="connsiteX15" fmla="*/ 345666 w 958519"/>
              <a:gd name="connsiteY15" fmla="*/ 521826 h 794837"/>
              <a:gd name="connsiteX16" fmla="*/ 355795 w 958519"/>
              <a:gd name="connsiteY16" fmla="*/ 313269 h 794837"/>
              <a:gd name="connsiteX17" fmla="*/ 374211 w 958519"/>
              <a:gd name="connsiteY17" fmla="*/ 295775 h 794837"/>
              <a:gd name="connsiteX18" fmla="*/ 590135 w 958519"/>
              <a:gd name="connsiteY18" fmla="*/ 295775 h 794837"/>
              <a:gd name="connsiteX19" fmla="*/ 609011 w 958519"/>
              <a:gd name="connsiteY19" fmla="*/ 314651 h 794837"/>
              <a:gd name="connsiteX20" fmla="*/ 616342 w 958519"/>
              <a:gd name="connsiteY20" fmla="*/ 463262 h 794837"/>
              <a:gd name="connsiteX21" fmla="*/ 641779 w 958519"/>
              <a:gd name="connsiteY21" fmla="*/ 463326 h 794837"/>
              <a:gd name="connsiteX22" fmla="*/ 634331 w 958519"/>
              <a:gd name="connsiteY22" fmla="*/ 313730 h 794837"/>
              <a:gd name="connsiteX23" fmla="*/ 652747 w 958519"/>
              <a:gd name="connsiteY23" fmla="*/ 294854 h 794837"/>
              <a:gd name="connsiteX24" fmla="*/ 115471 w 958519"/>
              <a:gd name="connsiteY24" fmla="*/ 294854 h 794837"/>
              <a:gd name="connsiteX25" fmla="*/ 310677 w 958519"/>
              <a:gd name="connsiteY25" fmla="*/ 294854 h 794837"/>
              <a:gd name="connsiteX26" fmla="*/ 330474 w 958519"/>
              <a:gd name="connsiteY26" fmla="*/ 316032 h 794837"/>
              <a:gd name="connsiteX27" fmla="*/ 320346 w 958519"/>
              <a:gd name="connsiteY27" fmla="*/ 519985 h 794837"/>
              <a:gd name="connsiteX28" fmla="*/ 295024 w 958519"/>
              <a:gd name="connsiteY28" fmla="*/ 545307 h 794837"/>
              <a:gd name="connsiteX29" fmla="*/ 196499 w 958519"/>
              <a:gd name="connsiteY29" fmla="*/ 545307 h 794837"/>
              <a:gd name="connsiteX30" fmla="*/ 96134 w 958519"/>
              <a:gd name="connsiteY30" fmla="*/ 545307 h 794837"/>
              <a:gd name="connsiteX31" fmla="*/ 68050 w 958519"/>
              <a:gd name="connsiteY31" fmla="*/ 514460 h 794837"/>
              <a:gd name="connsiteX32" fmla="*/ 93832 w 958519"/>
              <a:gd name="connsiteY32" fmla="*/ 315572 h 794837"/>
              <a:gd name="connsiteX33" fmla="*/ 115471 w 958519"/>
              <a:gd name="connsiteY33" fmla="*/ 294854 h 794837"/>
              <a:gd name="connsiteX34" fmla="*/ 644460 w 958519"/>
              <a:gd name="connsiteY34" fmla="*/ 61896 h 794837"/>
              <a:gd name="connsiteX35" fmla="*/ 804215 w 958519"/>
              <a:gd name="connsiteY35" fmla="*/ 62357 h 794837"/>
              <a:gd name="connsiteX36" fmla="*/ 836443 w 958519"/>
              <a:gd name="connsiteY36" fmla="*/ 90901 h 794837"/>
              <a:gd name="connsiteX37" fmla="*/ 857621 w 958519"/>
              <a:gd name="connsiteY37" fmla="*/ 251118 h 794837"/>
              <a:gd name="connsiteX38" fmla="*/ 841968 w 958519"/>
              <a:gd name="connsiteY38" fmla="*/ 268153 h 794837"/>
              <a:gd name="connsiteX39" fmla="*/ 745746 w 958519"/>
              <a:gd name="connsiteY39" fmla="*/ 268153 h 794837"/>
              <a:gd name="connsiteX40" fmla="*/ 650905 w 958519"/>
              <a:gd name="connsiteY40" fmla="*/ 268153 h 794837"/>
              <a:gd name="connsiteX41" fmla="*/ 631109 w 958519"/>
              <a:gd name="connsiteY41" fmla="*/ 249737 h 794837"/>
              <a:gd name="connsiteX42" fmla="*/ 623282 w 958519"/>
              <a:gd name="connsiteY42" fmla="*/ 83074 h 794837"/>
              <a:gd name="connsiteX43" fmla="*/ 644460 w 958519"/>
              <a:gd name="connsiteY43" fmla="*/ 61896 h 794837"/>
              <a:gd name="connsiteX44" fmla="*/ 390324 w 958519"/>
              <a:gd name="connsiteY44" fmla="*/ 61896 h 794837"/>
              <a:gd name="connsiteX45" fmla="*/ 574941 w 958519"/>
              <a:gd name="connsiteY45" fmla="*/ 61896 h 794837"/>
              <a:gd name="connsiteX46" fmla="*/ 597500 w 958519"/>
              <a:gd name="connsiteY46" fmla="*/ 83074 h 794837"/>
              <a:gd name="connsiteX47" fmla="*/ 605327 w 958519"/>
              <a:gd name="connsiteY47" fmla="*/ 247895 h 794837"/>
              <a:gd name="connsiteX48" fmla="*/ 584609 w 958519"/>
              <a:gd name="connsiteY48" fmla="*/ 268152 h 794837"/>
              <a:gd name="connsiteX49" fmla="*/ 483323 w 958519"/>
              <a:gd name="connsiteY49" fmla="*/ 268152 h 794837"/>
              <a:gd name="connsiteX50" fmla="*/ 377894 w 958519"/>
              <a:gd name="connsiteY50" fmla="*/ 268152 h 794837"/>
              <a:gd name="connsiteX51" fmla="*/ 359478 w 958519"/>
              <a:gd name="connsiteY51" fmla="*/ 249276 h 794837"/>
              <a:gd name="connsiteX52" fmla="*/ 367305 w 958519"/>
              <a:gd name="connsiteY52" fmla="*/ 82614 h 794837"/>
              <a:gd name="connsiteX53" fmla="*/ 390324 w 958519"/>
              <a:gd name="connsiteY53" fmla="*/ 61896 h 794837"/>
              <a:gd name="connsiteX54" fmla="*/ 152302 w 958519"/>
              <a:gd name="connsiteY54" fmla="*/ 61896 h 794837"/>
              <a:gd name="connsiteX55" fmla="*/ 324488 w 958519"/>
              <a:gd name="connsiteY55" fmla="*/ 61896 h 794837"/>
              <a:gd name="connsiteX56" fmla="*/ 341522 w 958519"/>
              <a:gd name="connsiteY56" fmla="*/ 80312 h 794837"/>
              <a:gd name="connsiteX57" fmla="*/ 333696 w 958519"/>
              <a:gd name="connsiteY57" fmla="*/ 250197 h 794837"/>
              <a:gd name="connsiteX58" fmla="*/ 314820 w 958519"/>
              <a:gd name="connsiteY58" fmla="*/ 267692 h 794837"/>
              <a:gd name="connsiteX59" fmla="*/ 216757 w 958519"/>
              <a:gd name="connsiteY59" fmla="*/ 268152 h 794837"/>
              <a:gd name="connsiteX60" fmla="*/ 121916 w 958519"/>
              <a:gd name="connsiteY60" fmla="*/ 268152 h 794837"/>
              <a:gd name="connsiteX61" fmla="*/ 102580 w 958519"/>
              <a:gd name="connsiteY61" fmla="*/ 247435 h 794837"/>
              <a:gd name="connsiteX62" fmla="*/ 123758 w 958519"/>
              <a:gd name="connsiteY62" fmla="*/ 87217 h 794837"/>
              <a:gd name="connsiteX63" fmla="*/ 152302 w 958519"/>
              <a:gd name="connsiteY63" fmla="*/ 61896 h 794837"/>
              <a:gd name="connsiteX64" fmla="*/ 136187 w 958519"/>
              <a:gd name="connsiteY64" fmla="*/ 41639 h 794837"/>
              <a:gd name="connsiteX65" fmla="*/ 101198 w 958519"/>
              <a:gd name="connsiteY65" fmla="*/ 71564 h 794837"/>
              <a:gd name="connsiteX66" fmla="*/ 86465 w 958519"/>
              <a:gd name="connsiteY66" fmla="*/ 182979 h 794837"/>
              <a:gd name="connsiteX67" fmla="*/ 43188 w 958519"/>
              <a:gd name="connsiteY67" fmla="*/ 523209 h 794837"/>
              <a:gd name="connsiteX68" fmla="*/ 80020 w 958519"/>
              <a:gd name="connsiteY68" fmla="*/ 563723 h 794837"/>
              <a:gd name="connsiteX69" fmla="*/ 479180 w 958519"/>
              <a:gd name="connsiteY69" fmla="*/ 563723 h 794837"/>
              <a:gd name="connsiteX70" fmla="*/ 887546 w 958519"/>
              <a:gd name="connsiteY70" fmla="*/ 563263 h 794837"/>
              <a:gd name="connsiteX71" fmla="*/ 917932 w 958519"/>
              <a:gd name="connsiteY71" fmla="*/ 530115 h 794837"/>
              <a:gd name="connsiteX72" fmla="*/ 859462 w 958519"/>
              <a:gd name="connsiteY72" fmla="*/ 73406 h 794837"/>
              <a:gd name="connsiteX73" fmla="*/ 824012 w 958519"/>
              <a:gd name="connsiteY73" fmla="*/ 41639 h 794837"/>
              <a:gd name="connsiteX74" fmla="*/ 136187 w 958519"/>
              <a:gd name="connsiteY74" fmla="*/ 41639 h 794837"/>
              <a:gd name="connsiteX75" fmla="*/ 130202 w 958519"/>
              <a:gd name="connsiteY75" fmla="*/ 204 h 794837"/>
              <a:gd name="connsiteX76" fmla="*/ 342903 w 958519"/>
              <a:gd name="connsiteY76" fmla="*/ 204 h 794837"/>
              <a:gd name="connsiteX77" fmla="*/ 819408 w 958519"/>
              <a:gd name="connsiteY77" fmla="*/ 204 h 794837"/>
              <a:gd name="connsiteX78" fmla="*/ 899976 w 958519"/>
              <a:gd name="connsiteY78" fmla="*/ 71564 h 794837"/>
              <a:gd name="connsiteX79" fmla="*/ 957986 w 958519"/>
              <a:gd name="connsiteY79" fmla="*/ 528272 h 794837"/>
              <a:gd name="connsiteX80" fmla="*/ 904120 w 958519"/>
              <a:gd name="connsiteY80" fmla="*/ 636003 h 794837"/>
              <a:gd name="connsiteX81" fmla="*/ 870051 w 958519"/>
              <a:gd name="connsiteY81" fmla="*/ 643369 h 794837"/>
              <a:gd name="connsiteX82" fmla="*/ 707533 w 958519"/>
              <a:gd name="connsiteY82" fmla="*/ 643369 h 794837"/>
              <a:gd name="connsiteX83" fmla="*/ 536728 w 958519"/>
              <a:gd name="connsiteY83" fmla="*/ 642909 h 794837"/>
              <a:gd name="connsiteX84" fmla="*/ 521995 w 958519"/>
              <a:gd name="connsiteY84" fmla="*/ 661325 h 794837"/>
              <a:gd name="connsiteX85" fmla="*/ 547317 w 958519"/>
              <a:gd name="connsiteY85" fmla="*/ 770898 h 794837"/>
              <a:gd name="connsiteX86" fmla="*/ 531203 w 958519"/>
              <a:gd name="connsiteY86" fmla="*/ 792996 h 794837"/>
              <a:gd name="connsiteX87" fmla="*/ 423932 w 958519"/>
              <a:gd name="connsiteY87" fmla="*/ 792536 h 794837"/>
              <a:gd name="connsiteX88" fmla="*/ 411962 w 958519"/>
              <a:gd name="connsiteY88" fmla="*/ 775502 h 794837"/>
              <a:gd name="connsiteX89" fmla="*/ 436823 w 958519"/>
              <a:gd name="connsiteY89" fmla="*/ 664087 h 794837"/>
              <a:gd name="connsiteX90" fmla="*/ 419789 w 958519"/>
              <a:gd name="connsiteY90" fmla="*/ 643369 h 794837"/>
              <a:gd name="connsiteX91" fmla="*/ 103039 w 958519"/>
              <a:gd name="connsiteY91" fmla="*/ 643369 h 794837"/>
              <a:gd name="connsiteX92" fmla="*/ 832 w 958519"/>
              <a:gd name="connsiteY92" fmla="*/ 528732 h 794837"/>
              <a:gd name="connsiteX93" fmla="*/ 60683 w 958519"/>
              <a:gd name="connsiteY93" fmla="*/ 59594 h 794837"/>
              <a:gd name="connsiteX94" fmla="*/ 130202 w 958519"/>
              <a:gd name="connsiteY94" fmla="*/ 204 h 79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958519" h="794837">
                <a:moveTo>
                  <a:pt x="652747" y="294854"/>
                </a:moveTo>
                <a:cubicBezTo>
                  <a:pt x="717201" y="295314"/>
                  <a:pt x="781657" y="295314"/>
                  <a:pt x="846112" y="294854"/>
                </a:cubicBezTo>
                <a:cubicBezTo>
                  <a:pt x="859463" y="294854"/>
                  <a:pt x="864527" y="300379"/>
                  <a:pt x="866369" y="313270"/>
                </a:cubicBezTo>
                <a:cubicBezTo>
                  <a:pt x="874656" y="380026"/>
                  <a:pt x="883864" y="446783"/>
                  <a:pt x="892151" y="514000"/>
                </a:cubicBezTo>
                <a:cubicBezTo>
                  <a:pt x="894913" y="534257"/>
                  <a:pt x="885705" y="544846"/>
                  <a:pt x="864527" y="544846"/>
                </a:cubicBezTo>
                <a:cubicBezTo>
                  <a:pt x="831379" y="545767"/>
                  <a:pt x="797771" y="545307"/>
                  <a:pt x="764623" y="545307"/>
                </a:cubicBezTo>
                <a:cubicBezTo>
                  <a:pt x="731014" y="545307"/>
                  <a:pt x="697865" y="544846"/>
                  <a:pt x="664256" y="545307"/>
                </a:cubicBezTo>
                <a:cubicBezTo>
                  <a:pt x="650445" y="545307"/>
                  <a:pt x="645380" y="539782"/>
                  <a:pt x="644920" y="526431"/>
                </a:cubicBezTo>
                <a:lnTo>
                  <a:pt x="641880" y="465357"/>
                </a:lnTo>
                <a:lnTo>
                  <a:pt x="629441" y="467387"/>
                </a:lnTo>
                <a:lnTo>
                  <a:pt x="616525" y="466971"/>
                </a:lnTo>
                <a:lnTo>
                  <a:pt x="619140" y="519985"/>
                </a:lnTo>
                <a:cubicBezTo>
                  <a:pt x="620521" y="544386"/>
                  <a:pt x="618679" y="545767"/>
                  <a:pt x="594278" y="545767"/>
                </a:cubicBezTo>
                <a:cubicBezTo>
                  <a:pt x="556987" y="545306"/>
                  <a:pt x="519235" y="545306"/>
                  <a:pt x="481942" y="545306"/>
                </a:cubicBezTo>
                <a:cubicBezTo>
                  <a:pt x="444650" y="545306"/>
                  <a:pt x="406898" y="545306"/>
                  <a:pt x="369607" y="545306"/>
                </a:cubicBezTo>
                <a:cubicBezTo>
                  <a:pt x="346587" y="545306"/>
                  <a:pt x="344746" y="543925"/>
                  <a:pt x="345666" y="521826"/>
                </a:cubicBezTo>
                <a:cubicBezTo>
                  <a:pt x="348889" y="452307"/>
                  <a:pt x="352572" y="382788"/>
                  <a:pt x="355795" y="313269"/>
                </a:cubicBezTo>
                <a:cubicBezTo>
                  <a:pt x="356255" y="300839"/>
                  <a:pt x="361320" y="295314"/>
                  <a:pt x="374211" y="295775"/>
                </a:cubicBezTo>
                <a:cubicBezTo>
                  <a:pt x="446031" y="296235"/>
                  <a:pt x="518314" y="296235"/>
                  <a:pt x="590135" y="295775"/>
                </a:cubicBezTo>
                <a:cubicBezTo>
                  <a:pt x="603946" y="295775"/>
                  <a:pt x="608550" y="301760"/>
                  <a:pt x="609011" y="314651"/>
                </a:cubicBezTo>
                <a:lnTo>
                  <a:pt x="616342" y="463262"/>
                </a:lnTo>
                <a:lnTo>
                  <a:pt x="641779" y="463326"/>
                </a:lnTo>
                <a:lnTo>
                  <a:pt x="634331" y="313730"/>
                </a:lnTo>
                <a:cubicBezTo>
                  <a:pt x="633410" y="299918"/>
                  <a:pt x="638935" y="294854"/>
                  <a:pt x="652747" y="294854"/>
                </a:cubicBezTo>
                <a:close/>
                <a:moveTo>
                  <a:pt x="115471" y="294854"/>
                </a:moveTo>
                <a:cubicBezTo>
                  <a:pt x="180386" y="295314"/>
                  <a:pt x="245762" y="295314"/>
                  <a:pt x="310677" y="294854"/>
                </a:cubicBezTo>
                <a:cubicBezTo>
                  <a:pt x="326331" y="294854"/>
                  <a:pt x="330934" y="300839"/>
                  <a:pt x="330474" y="316032"/>
                </a:cubicBezTo>
                <a:cubicBezTo>
                  <a:pt x="326791" y="383710"/>
                  <a:pt x="323568" y="451847"/>
                  <a:pt x="320346" y="519985"/>
                </a:cubicBezTo>
                <a:cubicBezTo>
                  <a:pt x="319425" y="543005"/>
                  <a:pt x="317583" y="545307"/>
                  <a:pt x="295024" y="545307"/>
                </a:cubicBezTo>
                <a:cubicBezTo>
                  <a:pt x="261876" y="545767"/>
                  <a:pt x="229187" y="545307"/>
                  <a:pt x="196499" y="545307"/>
                </a:cubicBezTo>
                <a:cubicBezTo>
                  <a:pt x="162891" y="545307"/>
                  <a:pt x="129743" y="545767"/>
                  <a:pt x="96134" y="545307"/>
                </a:cubicBezTo>
                <a:cubicBezTo>
                  <a:pt x="74496" y="545307"/>
                  <a:pt x="65288" y="535638"/>
                  <a:pt x="68050" y="514460"/>
                </a:cubicBezTo>
                <a:cubicBezTo>
                  <a:pt x="76337" y="448164"/>
                  <a:pt x="85545" y="381868"/>
                  <a:pt x="93832" y="315572"/>
                </a:cubicBezTo>
                <a:cubicBezTo>
                  <a:pt x="95674" y="301760"/>
                  <a:pt x="100278" y="294854"/>
                  <a:pt x="115471" y="294854"/>
                </a:cubicBezTo>
                <a:close/>
                <a:moveTo>
                  <a:pt x="644460" y="61896"/>
                </a:moveTo>
                <a:cubicBezTo>
                  <a:pt x="697865" y="62357"/>
                  <a:pt x="750810" y="61896"/>
                  <a:pt x="804215" y="62357"/>
                </a:cubicBezTo>
                <a:cubicBezTo>
                  <a:pt x="826314" y="62357"/>
                  <a:pt x="833681" y="68802"/>
                  <a:pt x="836443" y="90901"/>
                </a:cubicBezTo>
                <a:cubicBezTo>
                  <a:pt x="843809" y="144306"/>
                  <a:pt x="850255" y="197713"/>
                  <a:pt x="857621" y="251118"/>
                </a:cubicBezTo>
                <a:cubicBezTo>
                  <a:pt x="859462" y="264009"/>
                  <a:pt x="853938" y="268153"/>
                  <a:pt x="841968" y="268153"/>
                </a:cubicBezTo>
                <a:cubicBezTo>
                  <a:pt x="810201" y="268153"/>
                  <a:pt x="777973" y="268153"/>
                  <a:pt x="745746" y="268153"/>
                </a:cubicBezTo>
                <a:cubicBezTo>
                  <a:pt x="713979" y="268153"/>
                  <a:pt x="682672" y="267692"/>
                  <a:pt x="650905" y="268153"/>
                </a:cubicBezTo>
                <a:cubicBezTo>
                  <a:pt x="637554" y="268153"/>
                  <a:pt x="631569" y="263088"/>
                  <a:pt x="631109" y="249737"/>
                </a:cubicBezTo>
                <a:cubicBezTo>
                  <a:pt x="628807" y="194030"/>
                  <a:pt x="626505" y="138782"/>
                  <a:pt x="623282" y="83074"/>
                </a:cubicBezTo>
                <a:cubicBezTo>
                  <a:pt x="622361" y="66500"/>
                  <a:pt x="628807" y="61436"/>
                  <a:pt x="644460" y="61896"/>
                </a:cubicBezTo>
                <a:close/>
                <a:moveTo>
                  <a:pt x="390324" y="61896"/>
                </a:moveTo>
                <a:cubicBezTo>
                  <a:pt x="452016" y="62817"/>
                  <a:pt x="513249" y="62817"/>
                  <a:pt x="574941" y="61896"/>
                </a:cubicBezTo>
                <a:cubicBezTo>
                  <a:pt x="591055" y="61896"/>
                  <a:pt x="597040" y="67881"/>
                  <a:pt x="597500" y="83074"/>
                </a:cubicBezTo>
                <a:cubicBezTo>
                  <a:pt x="599802" y="137861"/>
                  <a:pt x="602564" y="193109"/>
                  <a:pt x="605327" y="247895"/>
                </a:cubicBezTo>
                <a:cubicBezTo>
                  <a:pt x="606247" y="263549"/>
                  <a:pt x="599802" y="268152"/>
                  <a:pt x="584609" y="268152"/>
                </a:cubicBezTo>
                <a:cubicBezTo>
                  <a:pt x="551461" y="267692"/>
                  <a:pt x="517392" y="268152"/>
                  <a:pt x="483323" y="268152"/>
                </a:cubicBezTo>
                <a:cubicBezTo>
                  <a:pt x="448333" y="268152"/>
                  <a:pt x="412883" y="267692"/>
                  <a:pt x="377894" y="268152"/>
                </a:cubicBezTo>
                <a:cubicBezTo>
                  <a:pt x="364082" y="268152"/>
                  <a:pt x="358557" y="263088"/>
                  <a:pt x="359478" y="249276"/>
                </a:cubicBezTo>
                <a:cubicBezTo>
                  <a:pt x="362240" y="193569"/>
                  <a:pt x="365003" y="138321"/>
                  <a:pt x="367305" y="82614"/>
                </a:cubicBezTo>
                <a:cubicBezTo>
                  <a:pt x="367765" y="66961"/>
                  <a:pt x="374671" y="61436"/>
                  <a:pt x="390324" y="61896"/>
                </a:cubicBezTo>
                <a:close/>
                <a:moveTo>
                  <a:pt x="152302" y="61896"/>
                </a:moveTo>
                <a:cubicBezTo>
                  <a:pt x="209851" y="61896"/>
                  <a:pt x="266939" y="61896"/>
                  <a:pt x="324488" y="61896"/>
                </a:cubicBezTo>
                <a:cubicBezTo>
                  <a:pt x="337379" y="61896"/>
                  <a:pt x="342443" y="67881"/>
                  <a:pt x="341522" y="80312"/>
                </a:cubicBezTo>
                <a:cubicBezTo>
                  <a:pt x="338760" y="136940"/>
                  <a:pt x="335998" y="193569"/>
                  <a:pt x="333696" y="250197"/>
                </a:cubicBezTo>
                <a:cubicBezTo>
                  <a:pt x="333235" y="262627"/>
                  <a:pt x="327711" y="267692"/>
                  <a:pt x="314820" y="267692"/>
                </a:cubicBezTo>
                <a:cubicBezTo>
                  <a:pt x="282592" y="268152"/>
                  <a:pt x="249905" y="268152"/>
                  <a:pt x="216757" y="268152"/>
                </a:cubicBezTo>
                <a:cubicBezTo>
                  <a:pt x="184990" y="268152"/>
                  <a:pt x="153683" y="267692"/>
                  <a:pt x="121916" y="268152"/>
                </a:cubicBezTo>
                <a:cubicBezTo>
                  <a:pt x="106723" y="268613"/>
                  <a:pt x="100738" y="263088"/>
                  <a:pt x="102580" y="247435"/>
                </a:cubicBezTo>
                <a:cubicBezTo>
                  <a:pt x="109946" y="194029"/>
                  <a:pt x="116852" y="140623"/>
                  <a:pt x="123758" y="87217"/>
                </a:cubicBezTo>
                <a:cubicBezTo>
                  <a:pt x="126060" y="71104"/>
                  <a:pt x="135267" y="61896"/>
                  <a:pt x="152302" y="61896"/>
                </a:cubicBezTo>
                <a:close/>
                <a:moveTo>
                  <a:pt x="136187" y="41639"/>
                </a:moveTo>
                <a:cubicBezTo>
                  <a:pt x="112247" y="41639"/>
                  <a:pt x="104420" y="48084"/>
                  <a:pt x="101198" y="71564"/>
                </a:cubicBezTo>
                <a:cubicBezTo>
                  <a:pt x="95673" y="108396"/>
                  <a:pt x="91069" y="145687"/>
                  <a:pt x="86465" y="182979"/>
                </a:cubicBezTo>
                <a:cubicBezTo>
                  <a:pt x="72193" y="296696"/>
                  <a:pt x="57461" y="409953"/>
                  <a:pt x="43188" y="523209"/>
                </a:cubicBezTo>
                <a:cubicBezTo>
                  <a:pt x="38584" y="556817"/>
                  <a:pt x="45951" y="563723"/>
                  <a:pt x="80020" y="563723"/>
                </a:cubicBezTo>
                <a:cubicBezTo>
                  <a:pt x="213073" y="563723"/>
                  <a:pt x="346125" y="563723"/>
                  <a:pt x="479180" y="563723"/>
                </a:cubicBezTo>
                <a:cubicBezTo>
                  <a:pt x="615455" y="563723"/>
                  <a:pt x="751270" y="563723"/>
                  <a:pt x="887546" y="563263"/>
                </a:cubicBezTo>
                <a:cubicBezTo>
                  <a:pt x="912407" y="563263"/>
                  <a:pt x="921155" y="554055"/>
                  <a:pt x="917932" y="530115"/>
                </a:cubicBezTo>
                <a:cubicBezTo>
                  <a:pt x="898595" y="377725"/>
                  <a:pt x="878799" y="225795"/>
                  <a:pt x="859462" y="73406"/>
                </a:cubicBezTo>
                <a:cubicBezTo>
                  <a:pt x="856240" y="49005"/>
                  <a:pt x="848413" y="41639"/>
                  <a:pt x="824012" y="41639"/>
                </a:cubicBezTo>
                <a:cubicBezTo>
                  <a:pt x="594738" y="41639"/>
                  <a:pt x="365463" y="41639"/>
                  <a:pt x="136187" y="41639"/>
                </a:cubicBezTo>
                <a:close/>
                <a:moveTo>
                  <a:pt x="130202" y="204"/>
                </a:moveTo>
                <a:cubicBezTo>
                  <a:pt x="201102" y="-257"/>
                  <a:pt x="272002" y="204"/>
                  <a:pt x="342903" y="204"/>
                </a:cubicBezTo>
                <a:cubicBezTo>
                  <a:pt x="501738" y="204"/>
                  <a:pt x="660573" y="204"/>
                  <a:pt x="819408" y="204"/>
                </a:cubicBezTo>
                <a:cubicBezTo>
                  <a:pt x="869130" y="204"/>
                  <a:pt x="893991" y="22302"/>
                  <a:pt x="899976" y="71564"/>
                </a:cubicBezTo>
                <a:cubicBezTo>
                  <a:pt x="919313" y="223954"/>
                  <a:pt x="938649" y="376343"/>
                  <a:pt x="957986" y="528272"/>
                </a:cubicBezTo>
                <a:cubicBezTo>
                  <a:pt x="962590" y="566024"/>
                  <a:pt x="936808" y="617588"/>
                  <a:pt x="904120" y="636003"/>
                </a:cubicBezTo>
                <a:cubicBezTo>
                  <a:pt x="893531" y="641988"/>
                  <a:pt x="882021" y="643369"/>
                  <a:pt x="870051" y="643369"/>
                </a:cubicBezTo>
                <a:cubicBezTo>
                  <a:pt x="816646" y="643369"/>
                  <a:pt x="761859" y="643369"/>
                  <a:pt x="707533" y="643369"/>
                </a:cubicBezTo>
                <a:cubicBezTo>
                  <a:pt x="650445" y="643369"/>
                  <a:pt x="593817" y="643830"/>
                  <a:pt x="536728" y="642909"/>
                </a:cubicBezTo>
                <a:cubicBezTo>
                  <a:pt x="521995" y="642909"/>
                  <a:pt x="518312" y="647053"/>
                  <a:pt x="521995" y="661325"/>
                </a:cubicBezTo>
                <a:cubicBezTo>
                  <a:pt x="530743" y="697696"/>
                  <a:pt x="538109" y="734527"/>
                  <a:pt x="547317" y="770898"/>
                </a:cubicBezTo>
                <a:cubicBezTo>
                  <a:pt x="551461" y="786551"/>
                  <a:pt x="546857" y="792076"/>
                  <a:pt x="531203" y="792996"/>
                </a:cubicBezTo>
                <a:cubicBezTo>
                  <a:pt x="495293" y="795298"/>
                  <a:pt x="459843" y="795759"/>
                  <a:pt x="423932" y="792536"/>
                </a:cubicBezTo>
                <a:cubicBezTo>
                  <a:pt x="411502" y="791615"/>
                  <a:pt x="409200" y="786551"/>
                  <a:pt x="411962" y="775502"/>
                </a:cubicBezTo>
                <a:cubicBezTo>
                  <a:pt x="420709" y="738210"/>
                  <a:pt x="428536" y="701379"/>
                  <a:pt x="436823" y="664087"/>
                </a:cubicBezTo>
                <a:cubicBezTo>
                  <a:pt x="441427" y="644290"/>
                  <a:pt x="440506" y="643369"/>
                  <a:pt x="419789" y="643369"/>
                </a:cubicBezTo>
                <a:cubicBezTo>
                  <a:pt x="314358" y="643369"/>
                  <a:pt x="208929" y="643369"/>
                  <a:pt x="103039" y="643369"/>
                </a:cubicBezTo>
                <a:cubicBezTo>
                  <a:pt x="41347" y="643369"/>
                  <a:pt x="-6994" y="589964"/>
                  <a:pt x="832" y="528732"/>
                </a:cubicBezTo>
                <a:cubicBezTo>
                  <a:pt x="20168" y="372199"/>
                  <a:pt x="40426" y="216127"/>
                  <a:pt x="60683" y="59594"/>
                </a:cubicBezTo>
                <a:cubicBezTo>
                  <a:pt x="65287" y="24144"/>
                  <a:pt x="93371" y="664"/>
                  <a:pt x="130202" y="204"/>
                </a:cubicBezTo>
                <a:close/>
              </a:path>
            </a:pathLst>
          </a:custGeom>
          <a:solidFill>
            <a:schemeClr val="accent1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D5495A-14E1-4B83-BA8D-2B1143D9C1C9}"/>
              </a:ext>
            </a:extLst>
          </p:cNvPr>
          <p:cNvGrpSpPr/>
          <p:nvPr/>
        </p:nvGrpSpPr>
        <p:grpSpPr>
          <a:xfrm>
            <a:off x="935855" y="4378693"/>
            <a:ext cx="2381142" cy="1459740"/>
            <a:chOff x="3937346" y="4320643"/>
            <a:chExt cx="2381142" cy="14597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091881-63A3-4948-9371-C29B32A1E65D}"/>
                </a:ext>
              </a:extLst>
            </p:cNvPr>
            <p:cNvGrpSpPr/>
            <p:nvPr/>
          </p:nvGrpSpPr>
          <p:grpSpPr>
            <a:xfrm>
              <a:off x="3937346" y="4320643"/>
              <a:ext cx="2372919" cy="358073"/>
              <a:chOff x="8082213" y="4706509"/>
              <a:chExt cx="3183338" cy="35807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99A233-7877-4C8D-B66D-D3BD5C47F1F2}"/>
                  </a:ext>
                </a:extLst>
              </p:cNvPr>
              <p:cNvSpPr txBox="1"/>
              <p:nvPr/>
            </p:nvSpPr>
            <p:spPr>
              <a:xfrm>
                <a:off x="8114506" y="4758115"/>
                <a:ext cx="3151045" cy="306467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0C0D08-8A8C-471D-BDF7-90F040AA6EE2}"/>
                  </a:ext>
                </a:extLst>
              </p:cNvPr>
              <p:cNvSpPr txBox="1"/>
              <p:nvPr/>
            </p:nvSpPr>
            <p:spPr>
              <a:xfrm>
                <a:off x="8082213" y="4706509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Make smaller, more modern 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B0B26F-3669-4074-A350-A1F9A11DE453}"/>
                </a:ext>
              </a:extLst>
            </p:cNvPr>
            <p:cNvSpPr txBox="1"/>
            <p:nvPr/>
          </p:nvSpPr>
          <p:spPr>
            <a:xfrm>
              <a:off x="3969640" y="4764720"/>
              <a:ext cx="23488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are going to admit our design is not the sleekest we would really like to make the device more appealing to the eye.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5D4B6F-92F1-4BAB-87F2-51758820B6E8}"/>
              </a:ext>
            </a:extLst>
          </p:cNvPr>
          <p:cNvGrpSpPr/>
          <p:nvPr/>
        </p:nvGrpSpPr>
        <p:grpSpPr>
          <a:xfrm>
            <a:off x="9371494" y="4337052"/>
            <a:ext cx="2381142" cy="1644406"/>
            <a:chOff x="3937346" y="1720430"/>
            <a:chExt cx="2381142" cy="16444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9971E10-5AF8-4725-A3CF-384A494D6AD8}"/>
                </a:ext>
              </a:extLst>
            </p:cNvPr>
            <p:cNvGrpSpPr/>
            <p:nvPr/>
          </p:nvGrpSpPr>
          <p:grpSpPr>
            <a:xfrm>
              <a:off x="3937346" y="1720430"/>
              <a:ext cx="2372919" cy="358073"/>
              <a:chOff x="8082213" y="1735109"/>
              <a:chExt cx="3183338" cy="35807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ED6DE3-7C45-457C-823E-F7B9D1AECB64}"/>
                  </a:ext>
                </a:extLst>
              </p:cNvPr>
              <p:cNvSpPr txBox="1"/>
              <p:nvPr/>
            </p:nvSpPr>
            <p:spPr>
              <a:xfrm>
                <a:off x="8114506" y="1786715"/>
                <a:ext cx="3151045" cy="306467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38F9A4-DBF3-4E54-BBB0-3AEC1BD40E26}"/>
                  </a:ext>
                </a:extLst>
              </p:cNvPr>
              <p:cNvSpPr txBox="1"/>
              <p:nvPr/>
            </p:nvSpPr>
            <p:spPr>
              <a:xfrm>
                <a:off x="8082213" y="1735109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Data Capture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5FA8CB-518B-44E1-8D5F-4FCBB69246DE}"/>
                </a:ext>
              </a:extLst>
            </p:cNvPr>
            <p:cNvSpPr txBox="1"/>
            <p:nvPr/>
          </p:nvSpPr>
          <p:spPr>
            <a:xfrm>
              <a:off x="3969640" y="2164507"/>
              <a:ext cx="23488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From the live feed we receive about the conditions and growth of items within the greenhouse we can expand further or make improvements within the project.   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779BA3-B7FF-4051-A8D6-2EA1A8600A40}"/>
              </a:ext>
            </a:extLst>
          </p:cNvPr>
          <p:cNvGrpSpPr/>
          <p:nvPr/>
        </p:nvGrpSpPr>
        <p:grpSpPr>
          <a:xfrm>
            <a:off x="8948818" y="1665701"/>
            <a:ext cx="2381142" cy="1459740"/>
            <a:chOff x="862040" y="4320645"/>
            <a:chExt cx="2381142" cy="145974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7344BC1-87AC-489D-9EE4-3DFC0D16197B}"/>
                </a:ext>
              </a:extLst>
            </p:cNvPr>
            <p:cNvGrpSpPr/>
            <p:nvPr/>
          </p:nvGrpSpPr>
          <p:grpSpPr>
            <a:xfrm>
              <a:off x="862040" y="4320645"/>
              <a:ext cx="2372919" cy="358073"/>
              <a:chOff x="869475" y="4706511"/>
              <a:chExt cx="3183338" cy="35807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6D09B5-20E9-4626-B1E6-D9D29A0ED958}"/>
                  </a:ext>
                </a:extLst>
              </p:cNvPr>
              <p:cNvSpPr txBox="1"/>
              <p:nvPr/>
            </p:nvSpPr>
            <p:spPr>
              <a:xfrm>
                <a:off x="901768" y="4758117"/>
                <a:ext cx="3151045" cy="30646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C9C3312-73A7-4174-AC5E-C7EBF01A1628}"/>
                  </a:ext>
                </a:extLst>
              </p:cNvPr>
              <p:cNvSpPr txBox="1"/>
              <p:nvPr/>
            </p:nvSpPr>
            <p:spPr>
              <a:xfrm>
                <a:off x="869475" y="4706511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Potential Investors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D6A425-F895-42FF-BC99-0C6480700FE2}"/>
                </a:ext>
              </a:extLst>
            </p:cNvPr>
            <p:cNvSpPr txBox="1"/>
            <p:nvPr/>
          </p:nvSpPr>
          <p:spPr>
            <a:xfrm>
              <a:off x="894334" y="4764722"/>
              <a:ext cx="23488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Our plan and idea of GreensGo can be sold or invested into companies that are focused on environmentally friendly projects  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51BAE8-B770-4647-8616-6046B2D6F8D4}"/>
              </a:ext>
            </a:extLst>
          </p:cNvPr>
          <p:cNvGrpSpPr/>
          <p:nvPr/>
        </p:nvGrpSpPr>
        <p:grpSpPr>
          <a:xfrm>
            <a:off x="862040" y="1720432"/>
            <a:ext cx="2381142" cy="1090408"/>
            <a:chOff x="862040" y="1720432"/>
            <a:chExt cx="2381142" cy="109040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3B57F0-6AE7-43A3-B74A-A2812F3C6C40}"/>
                </a:ext>
              </a:extLst>
            </p:cNvPr>
            <p:cNvGrpSpPr/>
            <p:nvPr/>
          </p:nvGrpSpPr>
          <p:grpSpPr>
            <a:xfrm>
              <a:off x="862040" y="1720432"/>
              <a:ext cx="2372919" cy="358073"/>
              <a:chOff x="869475" y="1735111"/>
              <a:chExt cx="3183338" cy="35807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9A9BC18-E0FC-47AA-909E-79A7CDC9C705}"/>
                  </a:ext>
                </a:extLst>
              </p:cNvPr>
              <p:cNvSpPr txBox="1"/>
              <p:nvPr/>
            </p:nvSpPr>
            <p:spPr>
              <a:xfrm>
                <a:off x="901768" y="1786717"/>
                <a:ext cx="3151045" cy="30646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574F01-AE20-44C0-AE40-F834B2124790}"/>
                  </a:ext>
                </a:extLst>
              </p:cNvPr>
              <p:cNvSpPr txBox="1"/>
              <p:nvPr/>
            </p:nvSpPr>
            <p:spPr>
              <a:xfrm>
                <a:off x="869475" y="1735111"/>
                <a:ext cx="3151045" cy="3064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An improved Cooling system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007B11-9F73-445F-8E73-FC15C6A0C0BA}"/>
                </a:ext>
              </a:extLst>
            </p:cNvPr>
            <p:cNvSpPr txBox="1"/>
            <p:nvPr/>
          </p:nvSpPr>
          <p:spPr>
            <a:xfrm>
              <a:off x="894334" y="2164509"/>
              <a:ext cx="2348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Currently we are using natural air flow. A fan and a louver system can improve ventilation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89B3C73-ACD3-8F4B-89B0-D2AA0C1B3E2D}"/>
              </a:ext>
            </a:extLst>
          </p:cNvPr>
          <p:cNvSpPr txBox="1"/>
          <p:nvPr/>
        </p:nvSpPr>
        <p:spPr>
          <a:xfrm>
            <a:off x="4625532" y="1706033"/>
            <a:ext cx="984842" cy="30646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5FAA8E-7D27-8045-96EC-DB2B93D95B3A}"/>
              </a:ext>
            </a:extLst>
          </p:cNvPr>
          <p:cNvSpPr txBox="1"/>
          <p:nvPr/>
        </p:nvSpPr>
        <p:spPr>
          <a:xfrm>
            <a:off x="4601460" y="1654427"/>
            <a:ext cx="984842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Ideas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CE5073-1724-C443-92D0-AA66FE768A19}"/>
              </a:ext>
            </a:extLst>
          </p:cNvPr>
          <p:cNvSpPr txBox="1"/>
          <p:nvPr/>
        </p:nvSpPr>
        <p:spPr>
          <a:xfrm>
            <a:off x="5924411" y="1712500"/>
            <a:ext cx="1050935" cy="3064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B55862-3A0E-E246-9F4C-F864738483F0}"/>
              </a:ext>
            </a:extLst>
          </p:cNvPr>
          <p:cNvSpPr txBox="1"/>
          <p:nvPr/>
        </p:nvSpPr>
        <p:spPr>
          <a:xfrm>
            <a:off x="5903628" y="1659919"/>
            <a:ext cx="1050935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05D42A-0BDC-6B4F-AF73-2140F5B91A0C}"/>
              </a:ext>
            </a:extLst>
          </p:cNvPr>
          <p:cNvSpPr txBox="1"/>
          <p:nvPr/>
        </p:nvSpPr>
        <p:spPr>
          <a:xfrm>
            <a:off x="4073113" y="6155078"/>
            <a:ext cx="1531891" cy="306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090A6A-A99F-D441-B8B2-7E98E33692C9}"/>
              </a:ext>
            </a:extLst>
          </p:cNvPr>
          <p:cNvSpPr txBox="1"/>
          <p:nvPr/>
        </p:nvSpPr>
        <p:spPr>
          <a:xfrm>
            <a:off x="4042064" y="6112914"/>
            <a:ext cx="1531892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Innovate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9015CC-53E9-514B-8098-BB80CD026DBD}"/>
              </a:ext>
            </a:extLst>
          </p:cNvPr>
          <p:cNvSpPr txBox="1"/>
          <p:nvPr/>
        </p:nvSpPr>
        <p:spPr>
          <a:xfrm>
            <a:off x="5927700" y="6162951"/>
            <a:ext cx="1759043" cy="30646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8131F2-659C-5F46-BCA5-943FA62C347C}"/>
              </a:ext>
            </a:extLst>
          </p:cNvPr>
          <p:cNvSpPr txBox="1"/>
          <p:nvPr/>
        </p:nvSpPr>
        <p:spPr>
          <a:xfrm>
            <a:off x="5903628" y="6111345"/>
            <a:ext cx="1759043" cy="30646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Expand Knowledge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6" grpId="0" animBg="1"/>
      <p:bldP spid="17" grpId="0" animBg="1"/>
      <p:bldP spid="18" grpId="0" animBg="1"/>
      <p:bldP spid="11" grpId="0" animBg="1"/>
      <p:bldP spid="13" grpId="0" animBg="1"/>
      <p:bldP spid="14" grpId="0" animBg="1"/>
      <p:bldP spid="1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1448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565382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522515" y="914555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22EBB6-FF88-457D-B408-0284859D3A63}"/>
              </a:ext>
            </a:extLst>
          </p:cNvPr>
          <p:cNvSpPr/>
          <p:nvPr/>
        </p:nvSpPr>
        <p:spPr>
          <a:xfrm>
            <a:off x="4293499" y="987237"/>
            <a:ext cx="570852" cy="570850"/>
          </a:xfrm>
          <a:prstGeom prst="roundRect">
            <a:avLst/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6F1DD0-EF7B-47BB-9E5C-9112D7EC2374}"/>
              </a:ext>
            </a:extLst>
          </p:cNvPr>
          <p:cNvSpPr/>
          <p:nvPr/>
        </p:nvSpPr>
        <p:spPr>
          <a:xfrm>
            <a:off x="4251185" y="936856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290EE-EE9F-4821-8596-6C0EE95B5EA8}"/>
              </a:ext>
            </a:extLst>
          </p:cNvPr>
          <p:cNvSpPr txBox="1"/>
          <p:nvPr/>
        </p:nvSpPr>
        <p:spPr>
          <a:xfrm>
            <a:off x="5050553" y="856274"/>
            <a:ext cx="241112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Introduction &amp; Background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979E0-958C-4A44-9ED0-A69E8FDD2CB4}"/>
              </a:ext>
            </a:extLst>
          </p:cNvPr>
          <p:cNvSpPr txBox="1"/>
          <p:nvPr/>
        </p:nvSpPr>
        <p:spPr>
          <a:xfrm>
            <a:off x="5050553" y="1899714"/>
            <a:ext cx="2639636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Quick look into problem and our solution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68A1F-0D6E-4861-BBA0-25C088D586E0}"/>
              </a:ext>
            </a:extLst>
          </p:cNvPr>
          <p:cNvSpPr txBox="1"/>
          <p:nvPr/>
        </p:nvSpPr>
        <p:spPr>
          <a:xfrm>
            <a:off x="4251185" y="991449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3509D39-5EAA-4880-9C0A-F168ACAF6598}"/>
              </a:ext>
            </a:extLst>
          </p:cNvPr>
          <p:cNvSpPr/>
          <p:nvPr/>
        </p:nvSpPr>
        <p:spPr>
          <a:xfrm>
            <a:off x="8333630" y="987237"/>
            <a:ext cx="570852" cy="570850"/>
          </a:xfrm>
          <a:prstGeom prst="roundRect">
            <a:avLst/>
          </a:prstGeom>
          <a:solidFill>
            <a:schemeClr val="accent2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128BDC-0AD6-4529-BF79-AFB8C09ED33F}"/>
              </a:ext>
            </a:extLst>
          </p:cNvPr>
          <p:cNvSpPr/>
          <p:nvPr/>
        </p:nvSpPr>
        <p:spPr>
          <a:xfrm>
            <a:off x="8291316" y="936856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90F30C-9A33-412D-840D-73E6E804565E}"/>
              </a:ext>
            </a:extLst>
          </p:cNvPr>
          <p:cNvSpPr txBox="1"/>
          <p:nvPr/>
        </p:nvSpPr>
        <p:spPr>
          <a:xfrm>
            <a:off x="9090684" y="671607"/>
            <a:ext cx="2411120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Demo &amp; Sub-System Breakdown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30388-C48E-4498-AE2A-DA22F4B0B84C}"/>
              </a:ext>
            </a:extLst>
          </p:cNvPr>
          <p:cNvSpPr txBox="1"/>
          <p:nvPr/>
        </p:nvSpPr>
        <p:spPr>
          <a:xfrm>
            <a:off x="9090684" y="1899714"/>
            <a:ext cx="2639636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A video demo showing how the system works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Breaking the entire system down in sections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040EB-DDAE-4BED-9BB7-1629C05B40DD}"/>
              </a:ext>
            </a:extLst>
          </p:cNvPr>
          <p:cNvSpPr txBox="1"/>
          <p:nvPr/>
        </p:nvSpPr>
        <p:spPr>
          <a:xfrm>
            <a:off x="8291316" y="991449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512CEF-0999-46DF-B8D3-7AFB3145A824}"/>
              </a:ext>
            </a:extLst>
          </p:cNvPr>
          <p:cNvSpPr/>
          <p:nvPr/>
        </p:nvSpPr>
        <p:spPr>
          <a:xfrm>
            <a:off x="4293499" y="3860509"/>
            <a:ext cx="570852" cy="570850"/>
          </a:xfrm>
          <a:prstGeom prst="roundRect">
            <a:avLst/>
          </a:prstGeom>
          <a:solidFill>
            <a:schemeClr val="accent3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3EC73FA-7863-4915-8D9E-890464113631}"/>
              </a:ext>
            </a:extLst>
          </p:cNvPr>
          <p:cNvSpPr/>
          <p:nvPr/>
        </p:nvSpPr>
        <p:spPr>
          <a:xfrm>
            <a:off x="4251185" y="3810128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1F0F9C-8971-4489-9DF9-4841F31A2BFB}"/>
              </a:ext>
            </a:extLst>
          </p:cNvPr>
          <p:cNvSpPr txBox="1"/>
          <p:nvPr/>
        </p:nvSpPr>
        <p:spPr>
          <a:xfrm>
            <a:off x="5050553" y="3864721"/>
            <a:ext cx="241112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Value &amp; Usage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0A4D27-DAB5-4679-8DB7-495666081026}"/>
              </a:ext>
            </a:extLst>
          </p:cNvPr>
          <p:cNvSpPr txBox="1"/>
          <p:nvPr/>
        </p:nvSpPr>
        <p:spPr>
          <a:xfrm>
            <a:off x="5050553" y="4536623"/>
            <a:ext cx="2639636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What we hope to add to the market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How the data is used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ADA0D4-1E75-40A9-A54D-CFBF513F0CFA}"/>
              </a:ext>
            </a:extLst>
          </p:cNvPr>
          <p:cNvSpPr txBox="1"/>
          <p:nvPr/>
        </p:nvSpPr>
        <p:spPr>
          <a:xfrm>
            <a:off x="4251185" y="3864721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AAC2512-86D2-4270-8173-5CC5EC7CA613}"/>
              </a:ext>
            </a:extLst>
          </p:cNvPr>
          <p:cNvSpPr/>
          <p:nvPr/>
        </p:nvSpPr>
        <p:spPr>
          <a:xfrm>
            <a:off x="8333630" y="3860509"/>
            <a:ext cx="570852" cy="570850"/>
          </a:xfrm>
          <a:prstGeom prst="roundRect">
            <a:avLst/>
          </a:prstGeom>
          <a:solidFill>
            <a:schemeClr val="accent4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62F9C9B-8EAE-4B7A-A3EB-7C4C68DA5714}"/>
              </a:ext>
            </a:extLst>
          </p:cNvPr>
          <p:cNvSpPr/>
          <p:nvPr/>
        </p:nvSpPr>
        <p:spPr>
          <a:xfrm>
            <a:off x="8291316" y="3810128"/>
            <a:ext cx="570852" cy="5708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31C9D-AF48-4B1F-AF06-124CD09386DA}"/>
              </a:ext>
            </a:extLst>
          </p:cNvPr>
          <p:cNvSpPr txBox="1"/>
          <p:nvPr/>
        </p:nvSpPr>
        <p:spPr>
          <a:xfrm>
            <a:off x="9090684" y="3730435"/>
            <a:ext cx="2411120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Future Possibilities 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DE3348-63B8-444B-AEC0-15176768B42E}"/>
              </a:ext>
            </a:extLst>
          </p:cNvPr>
          <p:cNvSpPr txBox="1"/>
          <p:nvPr/>
        </p:nvSpPr>
        <p:spPr>
          <a:xfrm>
            <a:off x="9090684" y="4536623"/>
            <a:ext cx="2639636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What we hope to do in the future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48201-10EB-4259-8812-D7B4D54206E5}"/>
              </a:ext>
            </a:extLst>
          </p:cNvPr>
          <p:cNvSpPr txBox="1"/>
          <p:nvPr/>
        </p:nvSpPr>
        <p:spPr>
          <a:xfrm>
            <a:off x="8291316" y="3864721"/>
            <a:ext cx="57085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743388" y="547902"/>
            <a:ext cx="44936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atin typeface="+mj-lt"/>
                <a:cs typeface="Arial" pitchFamily="34" charset="0"/>
              </a:rPr>
              <a:t>Background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949CC-B5B1-4FD9-B26D-C4EC7C67A436}"/>
              </a:ext>
            </a:extLst>
          </p:cNvPr>
          <p:cNvSpPr txBox="1"/>
          <p:nvPr/>
        </p:nvSpPr>
        <p:spPr>
          <a:xfrm>
            <a:off x="5696190" y="1494469"/>
            <a:ext cx="56438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+mj-lt"/>
              </a:rPr>
              <a:t>We as a group of final years were tasked to design and build a system that can help the United Nations #Envision2030 goals.</a:t>
            </a:r>
          </a:p>
          <a:p>
            <a:endParaRPr lang="en-ZA" sz="1400" dirty="0">
              <a:latin typeface="+mj-lt"/>
            </a:endParaRPr>
          </a:p>
          <a:p>
            <a:r>
              <a:rPr lang="en-ZA" sz="1400" dirty="0">
                <a:latin typeface="+mj-lt"/>
              </a:rPr>
              <a:t>The United Nations proposed that by 2030 the 17 SDG must be achieved </a:t>
            </a:r>
          </a:p>
          <a:p>
            <a:endParaRPr lang="en-ZA" sz="1400" dirty="0">
              <a:latin typeface="+mj-lt"/>
            </a:endParaRPr>
          </a:p>
          <a:p>
            <a:r>
              <a:rPr lang="en-ZA" sz="1400" dirty="0">
                <a:latin typeface="+mj-lt"/>
              </a:rPr>
              <a:t>We chose the 2</a:t>
            </a:r>
            <a:r>
              <a:rPr lang="en-ZA" sz="1400" baseline="30000" dirty="0">
                <a:latin typeface="+mj-lt"/>
              </a:rPr>
              <a:t>nd</a:t>
            </a:r>
            <a:r>
              <a:rPr lang="en-ZA" sz="1400" dirty="0">
                <a:latin typeface="+mj-lt"/>
              </a:rPr>
              <a:t> Goal: Zero Hunger.</a:t>
            </a:r>
          </a:p>
          <a:p>
            <a:endParaRPr lang="en-ZA" sz="1400" dirty="0">
              <a:latin typeface="+mj-lt"/>
            </a:endParaRPr>
          </a:p>
          <a:p>
            <a:r>
              <a:rPr lang="en-ZA" sz="1400" dirty="0">
                <a:latin typeface="+mj-lt"/>
              </a:rPr>
              <a:t>The problem is that many people struggle to get food because it is expensive especially is developing countries. </a:t>
            </a:r>
          </a:p>
          <a:p>
            <a:endParaRPr lang="en-ZA" sz="1400" dirty="0">
              <a:latin typeface="+mj-lt"/>
            </a:endParaRPr>
          </a:p>
          <a:p>
            <a:r>
              <a:rPr lang="en-ZA" sz="1400" dirty="0">
                <a:latin typeface="+mj-lt"/>
              </a:rPr>
              <a:t>That is why we believe that a greenhouse can provide a family with a effective way to produce food and tackling the 2</a:t>
            </a:r>
            <a:r>
              <a:rPr lang="en-ZA" sz="1400" baseline="30000" dirty="0">
                <a:latin typeface="+mj-lt"/>
              </a:rPr>
              <a:t>nd</a:t>
            </a:r>
            <a:r>
              <a:rPr lang="en-ZA" sz="1400" dirty="0">
                <a:latin typeface="+mj-lt"/>
              </a:rPr>
              <a:t> SDG is the process.</a:t>
            </a:r>
            <a:endParaRPr lang="en-ZA" sz="105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F16F6-29CC-4DFE-BB9E-CF04142ED25A}"/>
              </a:ext>
            </a:extLst>
          </p:cNvPr>
          <p:cNvSpPr txBox="1"/>
          <p:nvPr/>
        </p:nvSpPr>
        <p:spPr>
          <a:xfrm>
            <a:off x="5696189" y="732568"/>
            <a:ext cx="5643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The future is what we make it</a:t>
            </a:r>
            <a:endParaRPr lang="ko-KR" altLang="en-US" sz="1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92678" y="654782"/>
            <a:ext cx="39663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Introduction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6E555E-F0A6-5846-A3B5-D18090FA4E90}"/>
              </a:ext>
            </a:extLst>
          </p:cNvPr>
          <p:cNvSpPr txBox="1"/>
          <p:nvPr/>
        </p:nvSpPr>
        <p:spPr>
          <a:xfrm>
            <a:off x="5696190" y="1494469"/>
            <a:ext cx="564382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/>
              <a:t>We believe a fully autonomous greenhouse that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cheap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easy </a:t>
            </a:r>
          </a:p>
          <a:p>
            <a:r>
              <a:rPr lang="en-ZA" sz="1200" dirty="0"/>
              <a:t>to assemble is a solution to the second SDG: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Zero Hunger. </a:t>
            </a:r>
          </a:p>
          <a:p>
            <a:endParaRPr lang="en-ZA" sz="1200" dirty="0"/>
          </a:p>
          <a:p>
            <a:r>
              <a:rPr lang="en-ZA" sz="1200" dirty="0"/>
              <a:t>The system will support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modular design </a:t>
            </a:r>
          </a:p>
          <a:p>
            <a:r>
              <a:rPr lang="en-ZA" sz="1200" dirty="0"/>
              <a:t>that enables it to be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scalable. </a:t>
            </a:r>
          </a:p>
          <a:p>
            <a:endParaRPr lang="en-ZA" sz="1200" dirty="0"/>
          </a:p>
          <a:p>
            <a:r>
              <a:rPr lang="en-ZA" sz="1200" dirty="0"/>
              <a:t>Our goal is to design 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small yet effective </a:t>
            </a:r>
          </a:p>
          <a:p>
            <a:r>
              <a:rPr lang="en-ZA" sz="1200" dirty="0"/>
              <a:t>greenhouse that 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fully autonomous </a:t>
            </a:r>
          </a:p>
          <a:p>
            <a:r>
              <a:rPr lang="en-ZA" sz="1200" dirty="0"/>
              <a:t>cheap to build and easy to assemble that can provide production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365 days </a:t>
            </a:r>
          </a:p>
          <a:p>
            <a:r>
              <a:rPr lang="en-ZA" sz="1200" dirty="0"/>
              <a:t>of the year in 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400" b="1" dirty="0"/>
              <a:t>controlled environment.</a:t>
            </a:r>
            <a:endParaRPr lang="en-US" altLang="ko-KR" sz="1400" b="1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EB449E-480E-F247-B132-3D907E549110}"/>
              </a:ext>
            </a:extLst>
          </p:cNvPr>
          <p:cNvSpPr txBox="1"/>
          <p:nvPr/>
        </p:nvSpPr>
        <p:spPr>
          <a:xfrm>
            <a:off x="5696189" y="732568"/>
            <a:ext cx="5643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What innovation can achieve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264952-8C5C-B14E-A98F-2146E1763226}"/>
              </a:ext>
            </a:extLst>
          </p:cNvPr>
          <p:cNvSpPr txBox="1"/>
          <p:nvPr/>
        </p:nvSpPr>
        <p:spPr>
          <a:xfrm>
            <a:off x="12043064" y="5569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8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534565" y="2857630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latin typeface="+mj-lt"/>
                  <a:cs typeface="Arial" pitchFamily="34" charset="0"/>
                </a:rPr>
                <a:t>Demo</a:t>
              </a:r>
              <a:endParaRPr lang="ko-KR" altLang="en-US" sz="4800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554714" y="3620714"/>
            <a:ext cx="477709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Video 2" descr="Video 2">
            <a:hlinkClick r:id="" action="ppaction://media"/>
            <a:extLst>
              <a:ext uri="{FF2B5EF4-FFF2-40B4-BE49-F238E27FC236}">
                <a16:creationId xmlns:a16="http://schemas.microsoft.com/office/drawing/2014/main" id="{1C4B3591-C796-6C46-BF22-BDC7614E0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130" y="193010"/>
            <a:ext cx="11505740" cy="64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5F64A38-7E4D-4F53-B33D-B8D78629DE6B}"/>
              </a:ext>
            </a:extLst>
          </p:cNvPr>
          <p:cNvGrpSpPr/>
          <p:nvPr/>
        </p:nvGrpSpPr>
        <p:grpSpPr>
          <a:xfrm>
            <a:off x="7587552" y="4534976"/>
            <a:ext cx="2983091" cy="358073"/>
            <a:chOff x="8082213" y="4706509"/>
            <a:chExt cx="3183338" cy="35807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6D98F8C-2599-4E99-ACBE-3BF4B9635F04}"/>
                </a:ext>
              </a:extLst>
            </p:cNvPr>
            <p:cNvSpPr txBox="1"/>
            <p:nvPr/>
          </p:nvSpPr>
          <p:spPr>
            <a:xfrm>
              <a:off x="8114506" y="4758115"/>
              <a:ext cx="3151045" cy="30646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04E95D-ACB0-44D5-8025-DC60C7CF65A4}"/>
                </a:ext>
              </a:extLst>
            </p:cNvPr>
            <p:cNvSpPr txBox="1"/>
            <p:nvPr/>
          </p:nvSpPr>
          <p:spPr>
            <a:xfrm>
              <a:off x="8082213" y="47065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Hardware - Node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5BF64D-5795-42DF-A69D-A5AA27B790AE}"/>
              </a:ext>
            </a:extLst>
          </p:cNvPr>
          <p:cNvGrpSpPr/>
          <p:nvPr/>
        </p:nvGrpSpPr>
        <p:grpSpPr>
          <a:xfrm>
            <a:off x="8119416" y="3479691"/>
            <a:ext cx="2983091" cy="358073"/>
            <a:chOff x="8082213" y="1735109"/>
            <a:chExt cx="3183338" cy="3580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972903-2A09-4F89-9D9E-F1A8B0A4EC14}"/>
                </a:ext>
              </a:extLst>
            </p:cNvPr>
            <p:cNvSpPr txBox="1"/>
            <p:nvPr/>
          </p:nvSpPr>
          <p:spPr>
            <a:xfrm>
              <a:off x="8114506" y="1786715"/>
              <a:ext cx="3151045" cy="30646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4BF5E3-D9BE-4EA7-B019-BF2F82C6C1C6}"/>
                </a:ext>
              </a:extLst>
            </p:cNvPr>
            <p:cNvSpPr txBox="1"/>
            <p:nvPr/>
          </p:nvSpPr>
          <p:spPr>
            <a:xfrm>
              <a:off x="8082213" y="17351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Backend - Server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542DD5D-4B48-4408-B0AF-8AE9CDE9760C}"/>
              </a:ext>
            </a:extLst>
          </p:cNvPr>
          <p:cNvGrpSpPr/>
          <p:nvPr/>
        </p:nvGrpSpPr>
        <p:grpSpPr>
          <a:xfrm>
            <a:off x="6666055" y="2525700"/>
            <a:ext cx="2983091" cy="358073"/>
            <a:chOff x="869475" y="4706511"/>
            <a:chExt cx="3183338" cy="35807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B6BA5D-7936-49E9-89F4-7DBBEF78B3F0}"/>
                </a:ext>
              </a:extLst>
            </p:cNvPr>
            <p:cNvSpPr txBox="1"/>
            <p:nvPr/>
          </p:nvSpPr>
          <p:spPr>
            <a:xfrm>
              <a:off x="901768" y="4758117"/>
              <a:ext cx="3151045" cy="30646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7A6140-C47C-470B-A4C0-EA480405FE0D}"/>
                </a:ext>
              </a:extLst>
            </p:cNvPr>
            <p:cNvSpPr txBox="1"/>
            <p:nvPr/>
          </p:nvSpPr>
          <p:spPr>
            <a:xfrm>
              <a:off x="869475" y="4706511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API - Connections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CB5477B-1361-4BA1-A188-1239C1B91631}"/>
              </a:ext>
            </a:extLst>
          </p:cNvPr>
          <p:cNvGrpSpPr/>
          <p:nvPr/>
        </p:nvGrpSpPr>
        <p:grpSpPr>
          <a:xfrm>
            <a:off x="5917550" y="1466961"/>
            <a:ext cx="2983091" cy="358073"/>
            <a:chOff x="869475" y="1735111"/>
            <a:chExt cx="3183338" cy="35807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AEBF63-4239-4FE3-80ED-A9D0ED8F8CE3}"/>
                </a:ext>
              </a:extLst>
            </p:cNvPr>
            <p:cNvSpPr txBox="1"/>
            <p:nvPr/>
          </p:nvSpPr>
          <p:spPr>
            <a:xfrm>
              <a:off x="901768" y="1786717"/>
              <a:ext cx="3151045" cy="30646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0641D4-8389-4165-B6DC-4D3277411C37}"/>
                </a:ext>
              </a:extLst>
            </p:cNvPr>
            <p:cNvSpPr txBox="1"/>
            <p:nvPr/>
          </p:nvSpPr>
          <p:spPr>
            <a:xfrm>
              <a:off x="869475" y="1735111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Frontend – React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626C62-671A-48A5-8577-4CE8605D88EA}"/>
              </a:ext>
            </a:extLst>
          </p:cNvPr>
          <p:cNvGrpSpPr/>
          <p:nvPr/>
        </p:nvGrpSpPr>
        <p:grpSpPr>
          <a:xfrm>
            <a:off x="5917550" y="5596553"/>
            <a:ext cx="2983091" cy="358073"/>
            <a:chOff x="8082213" y="1735109"/>
            <a:chExt cx="3183338" cy="35807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F6C17B-82BB-4BDF-A249-F5988477B100}"/>
                </a:ext>
              </a:extLst>
            </p:cNvPr>
            <p:cNvSpPr txBox="1"/>
            <p:nvPr/>
          </p:nvSpPr>
          <p:spPr>
            <a:xfrm>
              <a:off x="8114506" y="1786715"/>
              <a:ext cx="3151045" cy="30646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1E4E0CA-A50A-4B45-8F73-82A73DC26EF4}"/>
                </a:ext>
              </a:extLst>
            </p:cNvPr>
            <p:cNvSpPr txBox="1"/>
            <p:nvPr/>
          </p:nvSpPr>
          <p:spPr>
            <a:xfrm>
              <a:off x="8082213" y="1735109"/>
              <a:ext cx="3151045" cy="3064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Hardware - Arduino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Sub-System Breakdown</a:t>
            </a: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E1B66FCF-160B-4C7F-8CE2-39F6F5811099}"/>
              </a:ext>
            </a:extLst>
          </p:cNvPr>
          <p:cNvGrpSpPr/>
          <p:nvPr/>
        </p:nvGrpSpPr>
        <p:grpSpPr>
          <a:xfrm>
            <a:off x="693743" y="1841998"/>
            <a:ext cx="6459000" cy="4556265"/>
            <a:chOff x="1240779" y="0"/>
            <a:chExt cx="9711200" cy="685041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0FFED90-9B9D-44E7-96EF-EA25B0158D43}"/>
                </a:ext>
              </a:extLst>
            </p:cNvPr>
            <p:cNvSpPr/>
            <p:nvPr/>
          </p:nvSpPr>
          <p:spPr>
            <a:xfrm>
              <a:off x="1661818" y="3033876"/>
              <a:ext cx="5932473" cy="2860029"/>
            </a:xfrm>
            <a:custGeom>
              <a:avLst/>
              <a:gdLst>
                <a:gd name="connsiteX0" fmla="*/ 2966995 w 5932473"/>
                <a:gd name="connsiteY0" fmla="*/ 2867494 h 2860028"/>
                <a:gd name="connsiteX1" fmla="*/ 0 w 5932473"/>
                <a:gd name="connsiteY1" fmla="*/ 1426859 h 2860028"/>
                <a:gd name="connsiteX2" fmla="*/ 2837270 w 5932473"/>
                <a:gd name="connsiteY2" fmla="*/ 32500 h 2860028"/>
                <a:gd name="connsiteX3" fmla="*/ 3032996 w 5932473"/>
                <a:gd name="connsiteY3" fmla="*/ 19603 h 2860028"/>
                <a:gd name="connsiteX4" fmla="*/ 5934749 w 5932473"/>
                <a:gd name="connsiteY4" fmla="*/ 1433687 h 2860028"/>
                <a:gd name="connsiteX5" fmla="*/ 2966995 w 5932473"/>
                <a:gd name="connsiteY5" fmla="*/ 2867494 h 286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32473" h="2860028">
                  <a:moveTo>
                    <a:pt x="2966995" y="2867494"/>
                  </a:moveTo>
                  <a:cubicBezTo>
                    <a:pt x="2650647" y="2736251"/>
                    <a:pt x="12138" y="1463273"/>
                    <a:pt x="0" y="1426859"/>
                  </a:cubicBezTo>
                  <a:cubicBezTo>
                    <a:pt x="336072" y="1259961"/>
                    <a:pt x="2228091" y="331400"/>
                    <a:pt x="2837270" y="32500"/>
                  </a:cubicBezTo>
                  <a:cubicBezTo>
                    <a:pt x="2903271" y="-121"/>
                    <a:pt x="2961685" y="-14535"/>
                    <a:pt x="3032996" y="19603"/>
                  </a:cubicBezTo>
                  <a:cubicBezTo>
                    <a:pt x="3984316" y="482367"/>
                    <a:pt x="5919577" y="1423824"/>
                    <a:pt x="5934749" y="1433687"/>
                  </a:cubicBezTo>
                  <a:cubicBezTo>
                    <a:pt x="5840680" y="1519412"/>
                    <a:pt x="2995064" y="2859908"/>
                    <a:pt x="2966995" y="286749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50680-453B-4437-96E4-2B4246B5FDB2}"/>
                </a:ext>
              </a:extLst>
            </p:cNvPr>
            <p:cNvSpPr/>
            <p:nvPr/>
          </p:nvSpPr>
          <p:spPr>
            <a:xfrm>
              <a:off x="2151892" y="2294200"/>
              <a:ext cx="4961429" cy="2397265"/>
            </a:xfrm>
            <a:custGeom>
              <a:avLst/>
              <a:gdLst>
                <a:gd name="connsiteX0" fmla="*/ 2483749 w 4961428"/>
                <a:gd name="connsiteY0" fmla="*/ 2400192 h 2397265"/>
                <a:gd name="connsiteX1" fmla="*/ 0 w 4961428"/>
                <a:gd name="connsiteY1" fmla="*/ 1193973 h 2397265"/>
                <a:gd name="connsiteX2" fmla="*/ 2375265 w 4961428"/>
                <a:gd name="connsiteY2" fmla="*/ 27202 h 2397265"/>
                <a:gd name="connsiteX3" fmla="*/ 2539129 w 4961428"/>
                <a:gd name="connsiteY3" fmla="*/ 16581 h 2397265"/>
                <a:gd name="connsiteX4" fmla="*/ 4968257 w 4961428"/>
                <a:gd name="connsiteY4" fmla="*/ 1200042 h 2397265"/>
                <a:gd name="connsiteX5" fmla="*/ 2483749 w 4961428"/>
                <a:gd name="connsiteY5" fmla="*/ 2400192 h 239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1428" h="2397265">
                  <a:moveTo>
                    <a:pt x="2483749" y="2400192"/>
                  </a:moveTo>
                  <a:cubicBezTo>
                    <a:pt x="2218229" y="2290949"/>
                    <a:pt x="10621" y="1225076"/>
                    <a:pt x="0" y="1193973"/>
                  </a:cubicBezTo>
                  <a:cubicBezTo>
                    <a:pt x="281451" y="1054385"/>
                    <a:pt x="1865467" y="277550"/>
                    <a:pt x="2375265" y="27202"/>
                  </a:cubicBezTo>
                  <a:cubicBezTo>
                    <a:pt x="2430645" y="-108"/>
                    <a:pt x="2479197" y="-12247"/>
                    <a:pt x="2539129" y="16581"/>
                  </a:cubicBezTo>
                  <a:cubicBezTo>
                    <a:pt x="3335689" y="404241"/>
                    <a:pt x="4955360" y="1191697"/>
                    <a:pt x="4968257" y="1200042"/>
                  </a:cubicBezTo>
                  <a:cubicBezTo>
                    <a:pt x="4889359" y="1272111"/>
                    <a:pt x="2507267" y="2394123"/>
                    <a:pt x="2483749" y="240019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3AA4D7D-DAF5-4652-8F86-7765A2FC9F62}"/>
                </a:ext>
              </a:extLst>
            </p:cNvPr>
            <p:cNvSpPr/>
            <p:nvPr/>
          </p:nvSpPr>
          <p:spPr>
            <a:xfrm>
              <a:off x="2651069" y="1597987"/>
              <a:ext cx="3967626" cy="1911743"/>
            </a:xfrm>
            <a:custGeom>
              <a:avLst/>
              <a:gdLst>
                <a:gd name="connsiteX0" fmla="*/ 1984572 w 3967625"/>
                <a:gd name="connsiteY0" fmla="*/ 1917497 h 1911743"/>
                <a:gd name="connsiteX1" fmla="*/ 0 w 3967625"/>
                <a:gd name="connsiteY1" fmla="*/ 954039 h 1911743"/>
                <a:gd name="connsiteX2" fmla="*/ 1897329 w 3967625"/>
                <a:gd name="connsiteY2" fmla="*/ 21685 h 1911743"/>
                <a:gd name="connsiteX3" fmla="*/ 2027814 w 3967625"/>
                <a:gd name="connsiteY3" fmla="*/ 13340 h 1911743"/>
                <a:gd name="connsiteX4" fmla="*/ 3968385 w 3967625"/>
                <a:gd name="connsiteY4" fmla="*/ 958591 h 1911743"/>
                <a:gd name="connsiteX5" fmla="*/ 1984572 w 3967625"/>
                <a:gd name="connsiteY5" fmla="*/ 1917497 h 191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7625" h="1911743">
                  <a:moveTo>
                    <a:pt x="1984572" y="1917497"/>
                  </a:moveTo>
                  <a:cubicBezTo>
                    <a:pt x="1772914" y="1830255"/>
                    <a:pt x="8345" y="979074"/>
                    <a:pt x="0" y="954039"/>
                  </a:cubicBezTo>
                  <a:cubicBezTo>
                    <a:pt x="224554" y="842521"/>
                    <a:pt x="1489946" y="221963"/>
                    <a:pt x="1897329" y="21685"/>
                  </a:cubicBezTo>
                  <a:cubicBezTo>
                    <a:pt x="1941330" y="443"/>
                    <a:pt x="1980020" y="-10178"/>
                    <a:pt x="2027814" y="13340"/>
                  </a:cubicBezTo>
                  <a:cubicBezTo>
                    <a:pt x="2664303" y="322860"/>
                    <a:pt x="3957764" y="952522"/>
                    <a:pt x="3968385" y="958591"/>
                  </a:cubicBezTo>
                  <a:cubicBezTo>
                    <a:pt x="3906177" y="1016246"/>
                    <a:pt x="2003537" y="1912187"/>
                    <a:pt x="1984572" y="191749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6EFA13-FECD-4F03-AF64-7F06497FB071}"/>
                </a:ext>
              </a:extLst>
            </p:cNvPr>
            <p:cNvSpPr/>
            <p:nvPr/>
          </p:nvSpPr>
          <p:spPr>
            <a:xfrm>
              <a:off x="3085763" y="874620"/>
              <a:ext cx="3034513" cy="1464153"/>
            </a:xfrm>
            <a:custGeom>
              <a:avLst/>
              <a:gdLst>
                <a:gd name="connsiteX0" fmla="*/ 1518774 w 3034513"/>
                <a:gd name="connsiteY0" fmla="*/ 1468025 h 1464152"/>
                <a:gd name="connsiteX1" fmla="*/ 0 w 3034513"/>
                <a:gd name="connsiteY1" fmla="*/ 730638 h 1464152"/>
                <a:gd name="connsiteX2" fmla="*/ 1452773 w 3034513"/>
                <a:gd name="connsiteY2" fmla="*/ 16769 h 1464152"/>
                <a:gd name="connsiteX3" fmla="*/ 1552912 w 3034513"/>
                <a:gd name="connsiteY3" fmla="*/ 9941 h 1464152"/>
                <a:gd name="connsiteX4" fmla="*/ 3038307 w 3034513"/>
                <a:gd name="connsiteY4" fmla="*/ 733673 h 1464152"/>
                <a:gd name="connsiteX5" fmla="*/ 1518774 w 3034513"/>
                <a:gd name="connsiteY5" fmla="*/ 1468025 h 146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4513" h="1464152">
                  <a:moveTo>
                    <a:pt x="1518774" y="1468025"/>
                  </a:moveTo>
                  <a:cubicBezTo>
                    <a:pt x="1356427" y="1401265"/>
                    <a:pt x="6069" y="749604"/>
                    <a:pt x="0" y="730638"/>
                  </a:cubicBezTo>
                  <a:cubicBezTo>
                    <a:pt x="172209" y="644913"/>
                    <a:pt x="1140977" y="170012"/>
                    <a:pt x="1452773" y="16769"/>
                  </a:cubicBezTo>
                  <a:cubicBezTo>
                    <a:pt x="1486153" y="79"/>
                    <a:pt x="1516498" y="-7507"/>
                    <a:pt x="1552912" y="9941"/>
                  </a:cubicBezTo>
                  <a:cubicBezTo>
                    <a:pt x="2039951" y="246633"/>
                    <a:pt x="3030720" y="729121"/>
                    <a:pt x="3038307" y="733673"/>
                  </a:cubicBezTo>
                  <a:cubicBezTo>
                    <a:pt x="2989754" y="778432"/>
                    <a:pt x="1533188" y="1464990"/>
                    <a:pt x="1518774" y="146802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A877DC9-E2E5-46F1-841F-1CC36FC0D1A5}"/>
                </a:ext>
              </a:extLst>
            </p:cNvPr>
            <p:cNvSpPr/>
            <p:nvPr/>
          </p:nvSpPr>
          <p:spPr>
            <a:xfrm>
              <a:off x="4619647" y="2890375"/>
              <a:ext cx="6326960" cy="3960040"/>
            </a:xfrm>
            <a:custGeom>
              <a:avLst/>
              <a:gdLst>
                <a:gd name="connsiteX0" fmla="*/ 6331574 w 6326959"/>
                <a:gd name="connsiteY0" fmla="*/ 0 h 3960039"/>
                <a:gd name="connsiteX1" fmla="*/ 6324746 w 6326959"/>
                <a:gd name="connsiteY1" fmla="*/ 971044 h 3960039"/>
                <a:gd name="connsiteX2" fmla="*/ 6281505 w 6326959"/>
                <a:gd name="connsiteY2" fmla="*/ 1009734 h 3960039"/>
                <a:gd name="connsiteX3" fmla="*/ 28131 w 6326959"/>
                <a:gd name="connsiteY3" fmla="*/ 3962316 h 3960039"/>
                <a:gd name="connsiteX4" fmla="*/ 3096 w 6326959"/>
                <a:gd name="connsiteY4" fmla="*/ 3928177 h 3960039"/>
                <a:gd name="connsiteX5" fmla="*/ 62 w 6326959"/>
                <a:gd name="connsiteY5" fmla="*/ 3878867 h 3960039"/>
                <a:gd name="connsiteX6" fmla="*/ 62 w 6326959"/>
                <a:gd name="connsiteY6" fmla="*/ 3058031 h 3960039"/>
                <a:gd name="connsiteX7" fmla="*/ 3096 w 6326959"/>
                <a:gd name="connsiteY7" fmla="*/ 3009479 h 3960039"/>
                <a:gd name="connsiteX8" fmla="*/ 37235 w 6326959"/>
                <a:gd name="connsiteY8" fmla="*/ 2976858 h 3960039"/>
                <a:gd name="connsiteX9" fmla="*/ 6331574 w 6326959"/>
                <a:gd name="connsiteY9" fmla="*/ 0 h 396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26959" h="3960039">
                  <a:moveTo>
                    <a:pt x="6331574" y="0"/>
                  </a:moveTo>
                  <a:cubicBezTo>
                    <a:pt x="6331574" y="106208"/>
                    <a:pt x="6330815" y="958148"/>
                    <a:pt x="6324746" y="971044"/>
                  </a:cubicBezTo>
                  <a:cubicBezTo>
                    <a:pt x="6320194" y="994562"/>
                    <a:pt x="6299712" y="1001389"/>
                    <a:pt x="6281505" y="1009734"/>
                  </a:cubicBezTo>
                  <a:cubicBezTo>
                    <a:pt x="5459151" y="1398152"/>
                    <a:pt x="399100" y="3787073"/>
                    <a:pt x="28131" y="3962316"/>
                  </a:cubicBezTo>
                  <a:cubicBezTo>
                    <a:pt x="9166" y="3959282"/>
                    <a:pt x="6890" y="3942592"/>
                    <a:pt x="3096" y="3928177"/>
                  </a:cubicBezTo>
                  <a:cubicBezTo>
                    <a:pt x="-697" y="3912246"/>
                    <a:pt x="62" y="3895557"/>
                    <a:pt x="62" y="3878867"/>
                  </a:cubicBezTo>
                  <a:cubicBezTo>
                    <a:pt x="62" y="3605002"/>
                    <a:pt x="62" y="3331896"/>
                    <a:pt x="62" y="3058031"/>
                  </a:cubicBezTo>
                  <a:cubicBezTo>
                    <a:pt x="62" y="3041341"/>
                    <a:pt x="-697" y="3025410"/>
                    <a:pt x="3096" y="3009479"/>
                  </a:cubicBezTo>
                  <a:cubicBezTo>
                    <a:pt x="6890" y="2991271"/>
                    <a:pt x="22821" y="2983685"/>
                    <a:pt x="37235" y="2976858"/>
                  </a:cubicBezTo>
                  <a:cubicBezTo>
                    <a:pt x="213995" y="2893409"/>
                    <a:pt x="6320194" y="4552"/>
                    <a:pt x="6331574" y="0"/>
                  </a:cubicBezTo>
                  <a:close/>
                </a:path>
              </a:pathLst>
            </a:custGeom>
            <a:solidFill>
              <a:schemeClr val="accent5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C9064F-B5A9-4414-9971-E8279A4E1943}"/>
                </a:ext>
              </a:extLst>
            </p:cNvPr>
            <p:cNvSpPr/>
            <p:nvPr/>
          </p:nvSpPr>
          <p:spPr>
            <a:xfrm>
              <a:off x="1240779" y="4467964"/>
              <a:ext cx="3391068" cy="2382093"/>
            </a:xfrm>
            <a:custGeom>
              <a:avLst/>
              <a:gdLst>
                <a:gd name="connsiteX0" fmla="*/ 3391069 w 3391068"/>
                <a:gd name="connsiteY0" fmla="*/ 1419750 h 2382092"/>
                <a:gd name="connsiteX1" fmla="*/ 3392586 w 3391068"/>
                <a:gd name="connsiteY1" fmla="*/ 2321001 h 2382092"/>
                <a:gd name="connsiteX2" fmla="*/ 3369068 w 3391068"/>
                <a:gd name="connsiteY2" fmla="*/ 2380932 h 2382092"/>
                <a:gd name="connsiteX3" fmla="*/ 14414 w 3391068"/>
                <a:gd name="connsiteY3" fmla="*/ 801468 h 2382092"/>
                <a:gd name="connsiteX4" fmla="*/ 0 w 3391068"/>
                <a:gd name="connsiteY4" fmla="*/ 796916 h 2382092"/>
                <a:gd name="connsiteX5" fmla="*/ 0 w 3391068"/>
                <a:gd name="connsiteY5" fmla="*/ 774157 h 2382092"/>
                <a:gd name="connsiteX6" fmla="*/ 368693 w 3391068"/>
                <a:gd name="connsiteY6" fmla="*/ 23115 h 2382092"/>
                <a:gd name="connsiteX7" fmla="*/ 395245 w 3391068"/>
                <a:gd name="connsiteY7" fmla="*/ 356 h 2382092"/>
                <a:gd name="connsiteX8" fmla="*/ 441522 w 3391068"/>
                <a:gd name="connsiteY8" fmla="*/ 14012 h 2382092"/>
                <a:gd name="connsiteX9" fmla="*/ 3370585 w 3391068"/>
                <a:gd name="connsiteY9" fmla="*/ 1399267 h 2382092"/>
                <a:gd name="connsiteX10" fmla="*/ 3391069 w 3391068"/>
                <a:gd name="connsiteY10" fmla="*/ 1419750 h 238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1068" h="2382092">
                  <a:moveTo>
                    <a:pt x="3391069" y="1419750"/>
                  </a:moveTo>
                  <a:cubicBezTo>
                    <a:pt x="3391827" y="1720167"/>
                    <a:pt x="3391827" y="2020584"/>
                    <a:pt x="3392586" y="2321001"/>
                  </a:cubicBezTo>
                  <a:cubicBezTo>
                    <a:pt x="3394103" y="2384725"/>
                    <a:pt x="3403207" y="2397622"/>
                    <a:pt x="3369068" y="2380932"/>
                  </a:cubicBezTo>
                  <a:cubicBezTo>
                    <a:pt x="3173342" y="2287621"/>
                    <a:pt x="270072" y="921331"/>
                    <a:pt x="14414" y="801468"/>
                  </a:cubicBezTo>
                  <a:cubicBezTo>
                    <a:pt x="9862" y="799192"/>
                    <a:pt x="4552" y="798434"/>
                    <a:pt x="0" y="796916"/>
                  </a:cubicBezTo>
                  <a:cubicBezTo>
                    <a:pt x="0" y="789330"/>
                    <a:pt x="0" y="781744"/>
                    <a:pt x="0" y="774157"/>
                  </a:cubicBezTo>
                  <a:cubicBezTo>
                    <a:pt x="39449" y="714226"/>
                    <a:pt x="355797" y="50426"/>
                    <a:pt x="368693" y="23115"/>
                  </a:cubicBezTo>
                  <a:cubicBezTo>
                    <a:pt x="374004" y="10977"/>
                    <a:pt x="379314" y="356"/>
                    <a:pt x="395245" y="356"/>
                  </a:cubicBezTo>
                  <a:cubicBezTo>
                    <a:pt x="412694" y="-1919"/>
                    <a:pt x="427108" y="7184"/>
                    <a:pt x="441522" y="14012"/>
                  </a:cubicBezTo>
                  <a:cubicBezTo>
                    <a:pt x="647869" y="112633"/>
                    <a:pt x="3317482" y="1378025"/>
                    <a:pt x="3370585" y="1399267"/>
                  </a:cubicBezTo>
                  <a:cubicBezTo>
                    <a:pt x="3379689" y="1403060"/>
                    <a:pt x="3388793" y="1408370"/>
                    <a:pt x="3391069" y="141975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499912-58D4-4279-A2B8-DDE88D337A8A}"/>
                </a:ext>
              </a:extLst>
            </p:cNvPr>
            <p:cNvSpPr/>
            <p:nvPr/>
          </p:nvSpPr>
          <p:spPr>
            <a:xfrm>
              <a:off x="4604815" y="0"/>
              <a:ext cx="2518646" cy="2162091"/>
            </a:xfrm>
            <a:custGeom>
              <a:avLst/>
              <a:gdLst>
                <a:gd name="connsiteX0" fmla="*/ 2500161 w 2518645"/>
                <a:gd name="connsiteY0" fmla="*/ 0 h 2162090"/>
                <a:gd name="connsiteX1" fmla="*/ 2507747 w 2518645"/>
                <a:gd name="connsiteY1" fmla="*/ 0 h 2162090"/>
                <a:gd name="connsiteX2" fmla="*/ 2525955 w 2518645"/>
                <a:gd name="connsiteY2" fmla="*/ 53863 h 2162090"/>
                <a:gd name="connsiteX3" fmla="*/ 2519885 w 2518645"/>
                <a:gd name="connsiteY3" fmla="*/ 890630 h 2162090"/>
                <a:gd name="connsiteX4" fmla="*/ 2434919 w 2518645"/>
                <a:gd name="connsiteY4" fmla="*/ 1019596 h 2162090"/>
                <a:gd name="connsiteX5" fmla="*/ 33102 w 2518645"/>
                <a:gd name="connsiteY5" fmla="*/ 2161332 h 2162090"/>
                <a:gd name="connsiteX6" fmla="*/ 3515 w 2518645"/>
                <a:gd name="connsiteY6" fmla="*/ 2149953 h 2162090"/>
                <a:gd name="connsiteX7" fmla="*/ 2756 w 2518645"/>
                <a:gd name="connsiteY7" fmla="*/ 1173598 h 2162090"/>
                <a:gd name="connsiteX8" fmla="*/ 35378 w 2518645"/>
                <a:gd name="connsiteY8" fmla="*/ 1145529 h 2162090"/>
                <a:gd name="connsiteX9" fmla="*/ 2500161 w 2518645"/>
                <a:gd name="connsiteY9" fmla="*/ 0 h 216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8645" h="2162090">
                  <a:moveTo>
                    <a:pt x="2500161" y="0"/>
                  </a:moveTo>
                  <a:cubicBezTo>
                    <a:pt x="2502437" y="0"/>
                    <a:pt x="2505472" y="0"/>
                    <a:pt x="2507747" y="0"/>
                  </a:cubicBezTo>
                  <a:cubicBezTo>
                    <a:pt x="2529748" y="12897"/>
                    <a:pt x="2525955" y="34897"/>
                    <a:pt x="2525955" y="53863"/>
                  </a:cubicBezTo>
                  <a:cubicBezTo>
                    <a:pt x="2524437" y="186623"/>
                    <a:pt x="2515334" y="744214"/>
                    <a:pt x="2519885" y="890630"/>
                  </a:cubicBezTo>
                  <a:cubicBezTo>
                    <a:pt x="2522161" y="959665"/>
                    <a:pt x="2494092" y="993044"/>
                    <a:pt x="2434919" y="1019596"/>
                  </a:cubicBezTo>
                  <a:cubicBezTo>
                    <a:pt x="2246021" y="1103804"/>
                    <a:pt x="50550" y="2154505"/>
                    <a:pt x="33102" y="2161332"/>
                  </a:cubicBezTo>
                  <a:cubicBezTo>
                    <a:pt x="20205" y="2166643"/>
                    <a:pt x="8067" y="2166643"/>
                    <a:pt x="3515" y="2149953"/>
                  </a:cubicBezTo>
                  <a:cubicBezTo>
                    <a:pt x="-1037" y="2134021"/>
                    <a:pt x="-1037" y="1189529"/>
                    <a:pt x="2756" y="1173598"/>
                  </a:cubicBezTo>
                  <a:cubicBezTo>
                    <a:pt x="6550" y="1156150"/>
                    <a:pt x="21722" y="1151598"/>
                    <a:pt x="35378" y="1145529"/>
                  </a:cubicBezTo>
                  <a:cubicBezTo>
                    <a:pt x="293311" y="1026424"/>
                    <a:pt x="2495609" y="3793"/>
                    <a:pt x="2500161" y="0"/>
                  </a:cubicBezTo>
                  <a:close/>
                </a:path>
              </a:pathLst>
            </a:custGeom>
            <a:solidFill>
              <a:schemeClr val="accent1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92C81B-CA27-41BB-B90B-4A37D249321B}"/>
                </a:ext>
              </a:extLst>
            </p:cNvPr>
            <p:cNvSpPr/>
            <p:nvPr/>
          </p:nvSpPr>
          <p:spPr>
            <a:xfrm>
              <a:off x="10944393" y="3208998"/>
              <a:ext cx="7586" cy="652420"/>
            </a:xfrm>
            <a:custGeom>
              <a:avLst/>
              <a:gdLst>
                <a:gd name="connsiteX0" fmla="*/ 0 w 7586"/>
                <a:gd name="connsiteY0" fmla="*/ 652420 h 652420"/>
                <a:gd name="connsiteX1" fmla="*/ 1518 w 7586"/>
                <a:gd name="connsiteY1" fmla="*/ 21242 h 652420"/>
                <a:gd name="connsiteX2" fmla="*/ 7586 w 7586"/>
                <a:gd name="connsiteY2" fmla="*/ 0 h 652420"/>
                <a:gd name="connsiteX3" fmla="*/ 7586 w 7586"/>
                <a:gd name="connsiteY3" fmla="*/ 652420 h 652420"/>
                <a:gd name="connsiteX4" fmla="*/ 0 w 7586"/>
                <a:gd name="connsiteY4" fmla="*/ 652420 h 65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86" h="652420">
                  <a:moveTo>
                    <a:pt x="0" y="652420"/>
                  </a:moveTo>
                  <a:cubicBezTo>
                    <a:pt x="758" y="442280"/>
                    <a:pt x="758" y="231382"/>
                    <a:pt x="1518" y="21242"/>
                  </a:cubicBezTo>
                  <a:cubicBezTo>
                    <a:pt x="1518" y="13655"/>
                    <a:pt x="1518" y="6069"/>
                    <a:pt x="7586" y="0"/>
                  </a:cubicBezTo>
                  <a:cubicBezTo>
                    <a:pt x="7586" y="217726"/>
                    <a:pt x="7586" y="434694"/>
                    <a:pt x="7586" y="652420"/>
                  </a:cubicBezTo>
                  <a:cubicBezTo>
                    <a:pt x="4552" y="652420"/>
                    <a:pt x="2276" y="652420"/>
                    <a:pt x="0" y="652420"/>
                  </a:cubicBezTo>
                  <a:close/>
                </a:path>
              </a:pathLst>
            </a:custGeom>
            <a:solidFill>
              <a:srgbClr val="FBE0B3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DC5F06-39F1-413F-98CA-6DFC7D126343}"/>
                </a:ext>
              </a:extLst>
            </p:cNvPr>
            <p:cNvSpPr/>
            <p:nvPr/>
          </p:nvSpPr>
          <p:spPr>
            <a:xfrm>
              <a:off x="4619708" y="2178105"/>
              <a:ext cx="5371087" cy="3459346"/>
            </a:xfrm>
            <a:custGeom>
              <a:avLst/>
              <a:gdLst>
                <a:gd name="connsiteX0" fmla="*/ 5336192 w 5371088"/>
                <a:gd name="connsiteY0" fmla="*/ 12054 h 3459345"/>
                <a:gd name="connsiteX1" fmla="*/ 5376399 w 5371088"/>
                <a:gd name="connsiteY1" fmla="*/ 37089 h 3459345"/>
                <a:gd name="connsiteX2" fmla="*/ 5377917 w 5371088"/>
                <a:gd name="connsiteY2" fmla="*/ 886753 h 3459345"/>
                <a:gd name="connsiteX3" fmla="*/ 5328606 w 5371088"/>
                <a:gd name="connsiteY3" fmla="*/ 964133 h 3459345"/>
                <a:gd name="connsiteX4" fmla="*/ 54621 w 5371088"/>
                <a:gd name="connsiteY4" fmla="*/ 3451675 h 3459345"/>
                <a:gd name="connsiteX5" fmla="*/ 3793 w 5371088"/>
                <a:gd name="connsiteY5" fmla="*/ 3447123 h 3459345"/>
                <a:gd name="connsiteX6" fmla="*/ 0 w 5371088"/>
                <a:gd name="connsiteY6" fmla="*/ 3409192 h 3459345"/>
                <a:gd name="connsiteX7" fmla="*/ 0 w 5371088"/>
                <a:gd name="connsiteY7" fmla="*/ 2538287 h 3459345"/>
                <a:gd name="connsiteX8" fmla="*/ 1517 w 5371088"/>
                <a:gd name="connsiteY8" fmla="*/ 2507942 h 3459345"/>
                <a:gd name="connsiteX9" fmla="*/ 32621 w 5371088"/>
                <a:gd name="connsiteY9" fmla="*/ 2473044 h 3459345"/>
                <a:gd name="connsiteX10" fmla="*/ 5336192 w 5371088"/>
                <a:gd name="connsiteY10" fmla="*/ 12054 h 345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71088" h="3459345">
                  <a:moveTo>
                    <a:pt x="5336192" y="12054"/>
                  </a:moveTo>
                  <a:cubicBezTo>
                    <a:pt x="5376399" y="-6911"/>
                    <a:pt x="5376399" y="-6911"/>
                    <a:pt x="5376399" y="37089"/>
                  </a:cubicBezTo>
                  <a:cubicBezTo>
                    <a:pt x="5376399" y="320057"/>
                    <a:pt x="5375640" y="603784"/>
                    <a:pt x="5377917" y="886753"/>
                  </a:cubicBezTo>
                  <a:cubicBezTo>
                    <a:pt x="5377917" y="926960"/>
                    <a:pt x="5364261" y="946684"/>
                    <a:pt x="5328606" y="964133"/>
                  </a:cubicBezTo>
                  <a:cubicBezTo>
                    <a:pt x="4660253" y="1276688"/>
                    <a:pt x="152484" y="3407675"/>
                    <a:pt x="54621" y="3451675"/>
                  </a:cubicBezTo>
                  <a:cubicBezTo>
                    <a:pt x="37931" y="3459261"/>
                    <a:pt x="18207" y="3477468"/>
                    <a:pt x="3793" y="3447123"/>
                  </a:cubicBezTo>
                  <a:cubicBezTo>
                    <a:pt x="0" y="3434985"/>
                    <a:pt x="0" y="3422089"/>
                    <a:pt x="0" y="3409192"/>
                  </a:cubicBezTo>
                  <a:cubicBezTo>
                    <a:pt x="0" y="3118637"/>
                    <a:pt x="0" y="2828841"/>
                    <a:pt x="0" y="2538287"/>
                  </a:cubicBezTo>
                  <a:cubicBezTo>
                    <a:pt x="0" y="2528425"/>
                    <a:pt x="0" y="2517804"/>
                    <a:pt x="1517" y="2507942"/>
                  </a:cubicBezTo>
                  <a:cubicBezTo>
                    <a:pt x="3793" y="2488976"/>
                    <a:pt x="16690" y="2480631"/>
                    <a:pt x="32621" y="2473044"/>
                  </a:cubicBezTo>
                  <a:cubicBezTo>
                    <a:pt x="210140" y="2390354"/>
                    <a:pt x="4468321" y="416403"/>
                    <a:pt x="5336192" y="12054"/>
                  </a:cubicBezTo>
                  <a:close/>
                </a:path>
              </a:pathLst>
            </a:custGeom>
            <a:solidFill>
              <a:schemeClr val="accent4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7C3BA28-22B3-4412-AA59-4D3A1599B548}"/>
                </a:ext>
              </a:extLst>
            </p:cNvPr>
            <p:cNvSpPr/>
            <p:nvPr/>
          </p:nvSpPr>
          <p:spPr>
            <a:xfrm>
              <a:off x="4603716" y="1464519"/>
              <a:ext cx="4422803" cy="3026927"/>
            </a:xfrm>
            <a:custGeom>
              <a:avLst/>
              <a:gdLst>
                <a:gd name="connsiteX0" fmla="*/ 4390244 w 4422802"/>
                <a:gd name="connsiteY0" fmla="*/ 11014 h 3026926"/>
                <a:gd name="connsiteX1" fmla="*/ 4428934 w 4422802"/>
                <a:gd name="connsiteY1" fmla="*/ 35290 h 3026926"/>
                <a:gd name="connsiteX2" fmla="*/ 4420589 w 4422802"/>
                <a:gd name="connsiteY2" fmla="*/ 911505 h 3026926"/>
                <a:gd name="connsiteX3" fmla="*/ 4379623 w 4422802"/>
                <a:gd name="connsiteY3" fmla="*/ 975230 h 3026926"/>
                <a:gd name="connsiteX4" fmla="*/ 1005244 w 4422802"/>
                <a:gd name="connsiteY4" fmla="*/ 2572143 h 3026926"/>
                <a:gd name="connsiteX5" fmla="*/ 51649 w 4422802"/>
                <a:gd name="connsiteY5" fmla="*/ 3021251 h 3026926"/>
                <a:gd name="connsiteX6" fmla="*/ 3855 w 4422802"/>
                <a:gd name="connsiteY6" fmla="*/ 3015182 h 3026926"/>
                <a:gd name="connsiteX7" fmla="*/ 62 w 4422802"/>
                <a:gd name="connsiteY7" fmla="*/ 2965871 h 3026926"/>
                <a:gd name="connsiteX8" fmla="*/ 62 w 4422802"/>
                <a:gd name="connsiteY8" fmla="*/ 2071448 h 3026926"/>
                <a:gd name="connsiteX9" fmla="*/ 3097 w 4422802"/>
                <a:gd name="connsiteY9" fmla="*/ 2022137 h 3026926"/>
                <a:gd name="connsiteX10" fmla="*/ 28890 w 4422802"/>
                <a:gd name="connsiteY10" fmla="*/ 1997102 h 3026926"/>
                <a:gd name="connsiteX11" fmla="*/ 4390244 w 4422802"/>
                <a:gd name="connsiteY11" fmla="*/ 11014 h 302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2802" h="3026926">
                  <a:moveTo>
                    <a:pt x="4390244" y="11014"/>
                  </a:moveTo>
                  <a:cubicBezTo>
                    <a:pt x="4428934" y="-6435"/>
                    <a:pt x="4429692" y="-6435"/>
                    <a:pt x="4428934" y="35290"/>
                  </a:cubicBezTo>
                  <a:cubicBezTo>
                    <a:pt x="4425899" y="327362"/>
                    <a:pt x="4422865" y="619434"/>
                    <a:pt x="4420589" y="911505"/>
                  </a:cubicBezTo>
                  <a:cubicBezTo>
                    <a:pt x="4420589" y="944126"/>
                    <a:pt x="4409210" y="961575"/>
                    <a:pt x="4379623" y="975230"/>
                  </a:cubicBezTo>
                  <a:cubicBezTo>
                    <a:pt x="3707479" y="1290820"/>
                    <a:pt x="1296558" y="2435590"/>
                    <a:pt x="1005244" y="2572143"/>
                  </a:cubicBezTo>
                  <a:cubicBezTo>
                    <a:pt x="856553" y="2641937"/>
                    <a:pt x="222340" y="2943871"/>
                    <a:pt x="51649" y="3021251"/>
                  </a:cubicBezTo>
                  <a:cubicBezTo>
                    <a:pt x="35718" y="3028079"/>
                    <a:pt x="16752" y="3043251"/>
                    <a:pt x="3855" y="3015182"/>
                  </a:cubicBezTo>
                  <a:cubicBezTo>
                    <a:pt x="-697" y="2999251"/>
                    <a:pt x="62" y="2982561"/>
                    <a:pt x="62" y="2965871"/>
                  </a:cubicBezTo>
                  <a:cubicBezTo>
                    <a:pt x="62" y="2667730"/>
                    <a:pt x="62" y="2369589"/>
                    <a:pt x="62" y="2071448"/>
                  </a:cubicBezTo>
                  <a:cubicBezTo>
                    <a:pt x="62" y="2054758"/>
                    <a:pt x="-697" y="2038827"/>
                    <a:pt x="3097" y="2022137"/>
                  </a:cubicBezTo>
                  <a:cubicBezTo>
                    <a:pt x="6131" y="2008482"/>
                    <a:pt x="17510" y="2002413"/>
                    <a:pt x="28890" y="1997102"/>
                  </a:cubicBezTo>
                  <a:cubicBezTo>
                    <a:pt x="239788" y="1896964"/>
                    <a:pt x="4118655" y="135429"/>
                    <a:pt x="4390244" y="11014"/>
                  </a:cubicBezTo>
                  <a:close/>
                </a:path>
              </a:pathLst>
            </a:custGeom>
            <a:solidFill>
              <a:schemeClr val="accent3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94384F-C61C-436F-9035-1696C9880146}"/>
                </a:ext>
              </a:extLst>
            </p:cNvPr>
            <p:cNvSpPr/>
            <p:nvPr/>
          </p:nvSpPr>
          <p:spPr>
            <a:xfrm>
              <a:off x="1767125" y="3490449"/>
              <a:ext cx="2860029" cy="2146918"/>
            </a:xfrm>
            <a:custGeom>
              <a:avLst/>
              <a:gdLst>
                <a:gd name="connsiteX0" fmla="*/ 369594 w 2860028"/>
                <a:gd name="connsiteY0" fmla="*/ 0 h 2146918"/>
                <a:gd name="connsiteX1" fmla="*/ 398422 w 2860028"/>
                <a:gd name="connsiteY1" fmla="*/ 22000 h 2146918"/>
                <a:gd name="connsiteX2" fmla="*/ 2536236 w 2860028"/>
                <a:gd name="connsiteY2" fmla="*/ 1027941 h 2146918"/>
                <a:gd name="connsiteX3" fmla="*/ 2864722 w 2860028"/>
                <a:gd name="connsiteY3" fmla="*/ 1184219 h 2146918"/>
                <a:gd name="connsiteX4" fmla="*/ 2864722 w 2860028"/>
                <a:gd name="connsiteY4" fmla="*/ 2146160 h 2146918"/>
                <a:gd name="connsiteX5" fmla="*/ 2829067 w 2860028"/>
                <a:gd name="connsiteY5" fmla="*/ 2137056 h 2146918"/>
                <a:gd name="connsiteX6" fmla="*/ 578217 w 2860028"/>
                <a:gd name="connsiteY6" fmla="*/ 1068907 h 2146918"/>
                <a:gd name="connsiteX7" fmla="*/ 154143 w 2860028"/>
                <a:gd name="connsiteY7" fmla="*/ 867871 h 2146918"/>
                <a:gd name="connsiteX8" fmla="*/ 118488 w 2860028"/>
                <a:gd name="connsiteY8" fmla="*/ 856491 h 2146918"/>
                <a:gd name="connsiteX9" fmla="*/ 22142 w 2860028"/>
                <a:gd name="connsiteY9" fmla="*/ 805663 h 2146918"/>
                <a:gd name="connsiteX10" fmla="*/ 5452 w 2860028"/>
                <a:gd name="connsiteY10" fmla="*/ 762421 h 2146918"/>
                <a:gd name="connsiteX11" fmla="*/ 91936 w 2860028"/>
                <a:gd name="connsiteY11" fmla="*/ 572764 h 2146918"/>
                <a:gd name="connsiteX12" fmla="*/ 338490 w 2860028"/>
                <a:gd name="connsiteY12" fmla="*/ 40207 h 2146918"/>
                <a:gd name="connsiteX13" fmla="*/ 369594 w 2860028"/>
                <a:gd name="connsiteY13" fmla="*/ 0 h 21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60028" h="2146918">
                  <a:moveTo>
                    <a:pt x="369594" y="0"/>
                  </a:moveTo>
                  <a:cubicBezTo>
                    <a:pt x="372628" y="15173"/>
                    <a:pt x="387801" y="16690"/>
                    <a:pt x="398422" y="22000"/>
                  </a:cubicBezTo>
                  <a:cubicBezTo>
                    <a:pt x="1110774" y="357314"/>
                    <a:pt x="1823884" y="692628"/>
                    <a:pt x="2536236" y="1027941"/>
                  </a:cubicBezTo>
                  <a:cubicBezTo>
                    <a:pt x="2645479" y="1079528"/>
                    <a:pt x="2754721" y="1131873"/>
                    <a:pt x="2864722" y="1184219"/>
                  </a:cubicBezTo>
                  <a:cubicBezTo>
                    <a:pt x="2864722" y="1505119"/>
                    <a:pt x="2864722" y="1825260"/>
                    <a:pt x="2864722" y="2146160"/>
                  </a:cubicBezTo>
                  <a:cubicBezTo>
                    <a:pt x="2851067" y="2151470"/>
                    <a:pt x="2840446" y="2142366"/>
                    <a:pt x="2829067" y="2137056"/>
                  </a:cubicBezTo>
                  <a:cubicBezTo>
                    <a:pt x="2078783" y="1781259"/>
                    <a:pt x="1328500" y="1425463"/>
                    <a:pt x="578217" y="1068907"/>
                  </a:cubicBezTo>
                  <a:cubicBezTo>
                    <a:pt x="437112" y="1002148"/>
                    <a:pt x="295248" y="934630"/>
                    <a:pt x="154143" y="867871"/>
                  </a:cubicBezTo>
                  <a:cubicBezTo>
                    <a:pt x="142764" y="862560"/>
                    <a:pt x="131384" y="856491"/>
                    <a:pt x="118488" y="856491"/>
                  </a:cubicBezTo>
                  <a:cubicBezTo>
                    <a:pt x="90419" y="832215"/>
                    <a:pt x="55522" y="819318"/>
                    <a:pt x="22142" y="805663"/>
                  </a:cubicBezTo>
                  <a:cubicBezTo>
                    <a:pt x="-617" y="796560"/>
                    <a:pt x="-5169" y="784422"/>
                    <a:pt x="5452" y="762421"/>
                  </a:cubicBezTo>
                  <a:cubicBezTo>
                    <a:pt x="35039" y="699455"/>
                    <a:pt x="63108" y="635731"/>
                    <a:pt x="91936" y="572764"/>
                  </a:cubicBezTo>
                  <a:cubicBezTo>
                    <a:pt x="173868" y="395245"/>
                    <a:pt x="255800" y="217726"/>
                    <a:pt x="338490" y="40207"/>
                  </a:cubicBezTo>
                  <a:cubicBezTo>
                    <a:pt x="344559" y="23518"/>
                    <a:pt x="349869" y="6069"/>
                    <a:pt x="369594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6D88366-AE94-4803-ACE1-5081304E2E29}"/>
                </a:ext>
              </a:extLst>
            </p:cNvPr>
            <p:cNvSpPr/>
            <p:nvPr/>
          </p:nvSpPr>
          <p:spPr>
            <a:xfrm>
              <a:off x="2237353" y="2556577"/>
              <a:ext cx="2374507" cy="1926916"/>
            </a:xfrm>
            <a:custGeom>
              <a:avLst/>
              <a:gdLst>
                <a:gd name="connsiteX0" fmla="*/ 2380081 w 2374506"/>
                <a:gd name="connsiteY0" fmla="*/ 1933744 h 1926915"/>
                <a:gd name="connsiteX1" fmla="*/ 1846765 w 2374506"/>
                <a:gd name="connsiteY1" fmla="*/ 1681120 h 1926915"/>
                <a:gd name="connsiteX2" fmla="*/ 148955 w 2374506"/>
                <a:gd name="connsiteY2" fmla="*/ 869388 h 1926915"/>
                <a:gd name="connsiteX3" fmla="*/ 95851 w 2374506"/>
                <a:gd name="connsiteY3" fmla="*/ 854974 h 1926915"/>
                <a:gd name="connsiteX4" fmla="*/ 22264 w 2374506"/>
                <a:gd name="connsiteY4" fmla="*/ 809457 h 1926915"/>
                <a:gd name="connsiteX5" fmla="*/ 6333 w 2374506"/>
                <a:gd name="connsiteY5" fmla="*/ 762421 h 1926915"/>
                <a:gd name="connsiteX6" fmla="*/ 373509 w 2374506"/>
                <a:gd name="connsiteY6" fmla="*/ 14414 h 1926915"/>
                <a:gd name="connsiteX7" fmla="*/ 384130 w 2374506"/>
                <a:gd name="connsiteY7" fmla="*/ 0 h 1926915"/>
                <a:gd name="connsiteX8" fmla="*/ 667098 w 2374506"/>
                <a:gd name="connsiteY8" fmla="*/ 127449 h 1926915"/>
                <a:gd name="connsiteX9" fmla="*/ 1342277 w 2374506"/>
                <a:gd name="connsiteY9" fmla="*/ 435453 h 1926915"/>
                <a:gd name="connsiteX10" fmla="*/ 1899869 w 2374506"/>
                <a:gd name="connsiteY10" fmla="*/ 690352 h 1926915"/>
                <a:gd name="connsiteX11" fmla="*/ 2347460 w 2374506"/>
                <a:gd name="connsiteY11" fmla="*/ 895181 h 1926915"/>
                <a:gd name="connsiteX12" fmla="*/ 2380081 w 2374506"/>
                <a:gd name="connsiteY12" fmla="*/ 918699 h 1926915"/>
                <a:gd name="connsiteX13" fmla="*/ 2380081 w 2374506"/>
                <a:gd name="connsiteY13" fmla="*/ 1933744 h 1926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4506" h="1926915">
                  <a:moveTo>
                    <a:pt x="2380081" y="1933744"/>
                  </a:moveTo>
                  <a:cubicBezTo>
                    <a:pt x="2202562" y="1849536"/>
                    <a:pt x="2024284" y="1765328"/>
                    <a:pt x="1846765" y="1681120"/>
                  </a:cubicBezTo>
                  <a:cubicBezTo>
                    <a:pt x="1280829" y="1411049"/>
                    <a:pt x="714892" y="1140218"/>
                    <a:pt x="148955" y="869388"/>
                  </a:cubicBezTo>
                  <a:cubicBezTo>
                    <a:pt x="132265" y="861043"/>
                    <a:pt x="116334" y="849664"/>
                    <a:pt x="95851" y="854974"/>
                  </a:cubicBezTo>
                  <a:cubicBezTo>
                    <a:pt x="81437" y="823870"/>
                    <a:pt x="47299" y="823112"/>
                    <a:pt x="22264" y="809457"/>
                  </a:cubicBezTo>
                  <a:cubicBezTo>
                    <a:pt x="-495" y="796560"/>
                    <a:pt x="-5805" y="785939"/>
                    <a:pt x="6333" y="762421"/>
                  </a:cubicBezTo>
                  <a:cubicBezTo>
                    <a:pt x="129231" y="513591"/>
                    <a:pt x="251370" y="264003"/>
                    <a:pt x="373509" y="14414"/>
                  </a:cubicBezTo>
                  <a:cubicBezTo>
                    <a:pt x="375785" y="9104"/>
                    <a:pt x="381095" y="4552"/>
                    <a:pt x="384130" y="0"/>
                  </a:cubicBezTo>
                  <a:cubicBezTo>
                    <a:pt x="480476" y="38690"/>
                    <a:pt x="573028" y="84966"/>
                    <a:pt x="667098" y="127449"/>
                  </a:cubicBezTo>
                  <a:cubicBezTo>
                    <a:pt x="892411" y="229106"/>
                    <a:pt x="1116965" y="332279"/>
                    <a:pt x="1342277" y="435453"/>
                  </a:cubicBezTo>
                  <a:cubicBezTo>
                    <a:pt x="1528141" y="520419"/>
                    <a:pt x="1714764" y="603868"/>
                    <a:pt x="1899869" y="690352"/>
                  </a:cubicBezTo>
                  <a:cubicBezTo>
                    <a:pt x="2048560" y="759387"/>
                    <a:pt x="2199527" y="824629"/>
                    <a:pt x="2347460" y="895181"/>
                  </a:cubicBezTo>
                  <a:cubicBezTo>
                    <a:pt x="2359598" y="901250"/>
                    <a:pt x="2374770" y="903526"/>
                    <a:pt x="2380081" y="918699"/>
                  </a:cubicBezTo>
                  <a:cubicBezTo>
                    <a:pt x="2380081" y="1257047"/>
                    <a:pt x="2380081" y="1595395"/>
                    <a:pt x="2380081" y="193374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9D681A-D64A-412B-9AF3-A4AB44DA2665}"/>
                </a:ext>
              </a:extLst>
            </p:cNvPr>
            <p:cNvSpPr/>
            <p:nvPr/>
          </p:nvSpPr>
          <p:spPr>
            <a:xfrm>
              <a:off x="2700391" y="1608292"/>
              <a:ext cx="1926916" cy="1676569"/>
            </a:xfrm>
            <a:custGeom>
              <a:avLst/>
              <a:gdLst>
                <a:gd name="connsiteX0" fmla="*/ 104679 w 1926915"/>
                <a:gd name="connsiteY0" fmla="*/ 864836 h 1676568"/>
                <a:gd name="connsiteX1" fmla="*/ 25023 w 1926915"/>
                <a:gd name="connsiteY1" fmla="*/ 822353 h 1676568"/>
                <a:gd name="connsiteX2" fmla="*/ 8334 w 1926915"/>
                <a:gd name="connsiteY2" fmla="*/ 770766 h 1676568"/>
                <a:gd name="connsiteX3" fmla="*/ 113024 w 1926915"/>
                <a:gd name="connsiteY3" fmla="*/ 556833 h 1676568"/>
                <a:gd name="connsiteX4" fmla="*/ 368682 w 1926915"/>
                <a:gd name="connsiteY4" fmla="*/ 33380 h 1676568"/>
                <a:gd name="connsiteX5" fmla="*/ 391441 w 1926915"/>
                <a:gd name="connsiteY5" fmla="*/ 0 h 1676568"/>
                <a:gd name="connsiteX6" fmla="*/ 640271 w 1926915"/>
                <a:gd name="connsiteY6" fmla="*/ 110760 h 1676568"/>
                <a:gd name="connsiteX7" fmla="*/ 1301036 w 1926915"/>
                <a:gd name="connsiteY7" fmla="*/ 414970 h 1676568"/>
                <a:gd name="connsiteX8" fmla="*/ 1892766 w 1926915"/>
                <a:gd name="connsiteY8" fmla="*/ 688076 h 1676568"/>
                <a:gd name="connsiteX9" fmla="*/ 1924629 w 1926915"/>
                <a:gd name="connsiteY9" fmla="*/ 717662 h 1676568"/>
                <a:gd name="connsiteX10" fmla="*/ 1927663 w 1926915"/>
                <a:gd name="connsiteY10" fmla="*/ 766973 h 1676568"/>
                <a:gd name="connsiteX11" fmla="*/ 1927663 w 1926915"/>
                <a:gd name="connsiteY11" fmla="*/ 1615878 h 1676568"/>
                <a:gd name="connsiteX12" fmla="*/ 1924629 w 1926915"/>
                <a:gd name="connsiteY12" fmla="*/ 1664431 h 1676568"/>
                <a:gd name="connsiteX13" fmla="*/ 1877594 w 1926915"/>
                <a:gd name="connsiteY13" fmla="*/ 1672017 h 1676568"/>
                <a:gd name="connsiteX14" fmla="*/ 1646212 w 1926915"/>
                <a:gd name="connsiteY14" fmla="*/ 1567326 h 1676568"/>
                <a:gd name="connsiteX15" fmla="*/ 870135 w 1926915"/>
                <a:gd name="connsiteY15" fmla="*/ 1216081 h 1676568"/>
                <a:gd name="connsiteX16" fmla="*/ 160818 w 1926915"/>
                <a:gd name="connsiteY16" fmla="*/ 892906 h 1676568"/>
                <a:gd name="connsiteX17" fmla="*/ 104679 w 1926915"/>
                <a:gd name="connsiteY17" fmla="*/ 864836 h 1676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26915" h="1676568">
                  <a:moveTo>
                    <a:pt x="104679" y="864836"/>
                  </a:moveTo>
                  <a:cubicBezTo>
                    <a:pt x="81162" y="845112"/>
                    <a:pt x="52334" y="833733"/>
                    <a:pt x="25023" y="822353"/>
                  </a:cubicBezTo>
                  <a:cubicBezTo>
                    <a:pt x="-3805" y="810215"/>
                    <a:pt x="-5322" y="796560"/>
                    <a:pt x="8334" y="770766"/>
                  </a:cubicBezTo>
                  <a:cubicBezTo>
                    <a:pt x="44748" y="700214"/>
                    <a:pt x="78127" y="628144"/>
                    <a:pt x="113024" y="556833"/>
                  </a:cubicBezTo>
                  <a:cubicBezTo>
                    <a:pt x="197991" y="382349"/>
                    <a:pt x="282957" y="207864"/>
                    <a:pt x="368682" y="33380"/>
                  </a:cubicBezTo>
                  <a:cubicBezTo>
                    <a:pt x="374751" y="21242"/>
                    <a:pt x="377027" y="6069"/>
                    <a:pt x="391441" y="0"/>
                  </a:cubicBezTo>
                  <a:cubicBezTo>
                    <a:pt x="477166" y="30345"/>
                    <a:pt x="558339" y="72828"/>
                    <a:pt x="640271" y="110760"/>
                  </a:cubicBezTo>
                  <a:cubicBezTo>
                    <a:pt x="860273" y="212416"/>
                    <a:pt x="1081034" y="312555"/>
                    <a:pt x="1301036" y="414970"/>
                  </a:cubicBezTo>
                  <a:cubicBezTo>
                    <a:pt x="1498279" y="506764"/>
                    <a:pt x="1695523" y="597799"/>
                    <a:pt x="1892766" y="688076"/>
                  </a:cubicBezTo>
                  <a:cubicBezTo>
                    <a:pt x="1906422" y="694145"/>
                    <a:pt x="1920836" y="700973"/>
                    <a:pt x="1924629" y="717662"/>
                  </a:cubicBezTo>
                  <a:cubicBezTo>
                    <a:pt x="1928422" y="733594"/>
                    <a:pt x="1927663" y="750283"/>
                    <a:pt x="1927663" y="766973"/>
                  </a:cubicBezTo>
                  <a:cubicBezTo>
                    <a:pt x="1927663" y="1049942"/>
                    <a:pt x="1927663" y="1332910"/>
                    <a:pt x="1927663" y="1615878"/>
                  </a:cubicBezTo>
                  <a:cubicBezTo>
                    <a:pt x="1927663" y="1632568"/>
                    <a:pt x="1928422" y="1648499"/>
                    <a:pt x="1924629" y="1664431"/>
                  </a:cubicBezTo>
                  <a:cubicBezTo>
                    <a:pt x="1913249" y="1692500"/>
                    <a:pt x="1894284" y="1678844"/>
                    <a:pt x="1877594" y="1672017"/>
                  </a:cubicBezTo>
                  <a:cubicBezTo>
                    <a:pt x="1800214" y="1638637"/>
                    <a:pt x="1723592" y="1602223"/>
                    <a:pt x="1646212" y="1567326"/>
                  </a:cubicBezTo>
                  <a:cubicBezTo>
                    <a:pt x="1387520" y="1450498"/>
                    <a:pt x="1128828" y="1334427"/>
                    <a:pt x="870135" y="1216081"/>
                  </a:cubicBezTo>
                  <a:cubicBezTo>
                    <a:pt x="633443" y="1108356"/>
                    <a:pt x="395234" y="1004424"/>
                    <a:pt x="160818" y="892906"/>
                  </a:cubicBezTo>
                  <a:cubicBezTo>
                    <a:pt x="142611" y="883802"/>
                    <a:pt x="119852" y="881526"/>
                    <a:pt x="104679" y="86483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3CCF72-10B9-4FF5-8A6D-F1DC2C1DF1EA}"/>
                </a:ext>
              </a:extLst>
            </p:cNvPr>
            <p:cNvSpPr/>
            <p:nvPr/>
          </p:nvSpPr>
          <p:spPr>
            <a:xfrm>
              <a:off x="3199684" y="675179"/>
              <a:ext cx="1418635" cy="1486912"/>
            </a:xfrm>
            <a:custGeom>
              <a:avLst/>
              <a:gdLst>
                <a:gd name="connsiteX0" fmla="*/ 1416232 w 1418634"/>
                <a:gd name="connsiteY0" fmla="*/ 486281 h 1486911"/>
                <a:gd name="connsiteX1" fmla="*/ 1417749 w 1418634"/>
                <a:gd name="connsiteY1" fmla="*/ 1401945 h 1486911"/>
                <a:gd name="connsiteX2" fmla="*/ 1419266 w 1418634"/>
                <a:gd name="connsiteY2" fmla="*/ 1485394 h 1486911"/>
                <a:gd name="connsiteX3" fmla="*/ 1371473 w 1418634"/>
                <a:gd name="connsiteY3" fmla="*/ 1478567 h 1486911"/>
                <a:gd name="connsiteX4" fmla="*/ 687949 w 1418634"/>
                <a:gd name="connsiteY4" fmla="*/ 1141736 h 1486911"/>
                <a:gd name="connsiteX5" fmla="*/ 93184 w 1418634"/>
                <a:gd name="connsiteY5" fmla="*/ 848147 h 1486911"/>
                <a:gd name="connsiteX6" fmla="*/ 66632 w 1418634"/>
                <a:gd name="connsiteY6" fmla="*/ 828422 h 1486911"/>
                <a:gd name="connsiteX7" fmla="*/ 24908 w 1418634"/>
                <a:gd name="connsiteY7" fmla="*/ 804146 h 1486911"/>
                <a:gd name="connsiteX8" fmla="*/ 8218 w 1418634"/>
                <a:gd name="connsiteY8" fmla="*/ 751801 h 1486911"/>
                <a:gd name="connsiteX9" fmla="*/ 341256 w 1418634"/>
                <a:gd name="connsiteY9" fmla="*/ 78139 h 1486911"/>
                <a:gd name="connsiteX10" fmla="*/ 383739 w 1418634"/>
                <a:gd name="connsiteY10" fmla="*/ 0 h 1486911"/>
                <a:gd name="connsiteX11" fmla="*/ 559741 w 1418634"/>
                <a:gd name="connsiteY11" fmla="*/ 78139 h 1486911"/>
                <a:gd name="connsiteX12" fmla="*/ 1207609 w 1418634"/>
                <a:gd name="connsiteY12" fmla="*/ 381590 h 1486911"/>
                <a:gd name="connsiteX13" fmla="*/ 1379059 w 1418634"/>
                <a:gd name="connsiteY13" fmla="*/ 461246 h 1486911"/>
                <a:gd name="connsiteX14" fmla="*/ 1416232 w 1418634"/>
                <a:gd name="connsiteY14" fmla="*/ 486281 h 148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8634" h="1486911">
                  <a:moveTo>
                    <a:pt x="1416232" y="486281"/>
                  </a:moveTo>
                  <a:cubicBezTo>
                    <a:pt x="1416991" y="791249"/>
                    <a:pt x="1416991" y="1096977"/>
                    <a:pt x="1417749" y="1401945"/>
                  </a:cubicBezTo>
                  <a:cubicBezTo>
                    <a:pt x="1417749" y="1430014"/>
                    <a:pt x="1418508" y="1457325"/>
                    <a:pt x="1419266" y="1485394"/>
                  </a:cubicBezTo>
                  <a:cubicBezTo>
                    <a:pt x="1401059" y="1502084"/>
                    <a:pt x="1385887" y="1486153"/>
                    <a:pt x="1371473" y="1478567"/>
                  </a:cubicBezTo>
                  <a:cubicBezTo>
                    <a:pt x="1143884" y="1365531"/>
                    <a:pt x="914779" y="1255530"/>
                    <a:pt x="687949" y="1141736"/>
                  </a:cubicBezTo>
                  <a:cubicBezTo>
                    <a:pt x="489947" y="1043114"/>
                    <a:pt x="291186" y="946768"/>
                    <a:pt x="93184" y="848147"/>
                  </a:cubicBezTo>
                  <a:cubicBezTo>
                    <a:pt x="83322" y="842836"/>
                    <a:pt x="71184" y="840560"/>
                    <a:pt x="66632" y="828422"/>
                  </a:cubicBezTo>
                  <a:cubicBezTo>
                    <a:pt x="56011" y="814767"/>
                    <a:pt x="39321" y="809456"/>
                    <a:pt x="24908" y="804146"/>
                  </a:cubicBezTo>
                  <a:cubicBezTo>
                    <a:pt x="-4679" y="792767"/>
                    <a:pt x="-4679" y="777594"/>
                    <a:pt x="8218" y="751801"/>
                  </a:cubicBezTo>
                  <a:cubicBezTo>
                    <a:pt x="119736" y="527247"/>
                    <a:pt x="229737" y="302693"/>
                    <a:pt x="341256" y="78139"/>
                  </a:cubicBezTo>
                  <a:cubicBezTo>
                    <a:pt x="354152" y="51587"/>
                    <a:pt x="357945" y="19724"/>
                    <a:pt x="383739" y="0"/>
                  </a:cubicBezTo>
                  <a:cubicBezTo>
                    <a:pt x="445946" y="18966"/>
                    <a:pt x="502085" y="50828"/>
                    <a:pt x="559741" y="78139"/>
                  </a:cubicBezTo>
                  <a:cubicBezTo>
                    <a:pt x="775191" y="179795"/>
                    <a:pt x="992159" y="279175"/>
                    <a:pt x="1207609" y="381590"/>
                  </a:cubicBezTo>
                  <a:cubicBezTo>
                    <a:pt x="1264506" y="408142"/>
                    <a:pt x="1320645" y="438487"/>
                    <a:pt x="1379059" y="461246"/>
                  </a:cubicBezTo>
                  <a:cubicBezTo>
                    <a:pt x="1393473" y="465798"/>
                    <a:pt x="1408646" y="471108"/>
                    <a:pt x="1416232" y="48628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83852D-4C69-4EF4-B87D-0A85FB7D02FF}"/>
                </a:ext>
              </a:extLst>
            </p:cNvPr>
            <p:cNvSpPr/>
            <p:nvPr/>
          </p:nvSpPr>
          <p:spPr>
            <a:xfrm>
              <a:off x="3584182" y="193145"/>
              <a:ext cx="2063469" cy="963458"/>
            </a:xfrm>
            <a:custGeom>
              <a:avLst/>
              <a:gdLst>
                <a:gd name="connsiteX0" fmla="*/ 1031734 w 2063468"/>
                <a:gd name="connsiteY0" fmla="*/ 968315 h 963457"/>
                <a:gd name="connsiteX1" fmla="*/ 0 w 2063468"/>
                <a:gd name="connsiteY1" fmla="*/ 482034 h 963457"/>
                <a:gd name="connsiteX2" fmla="*/ 986975 w 2063468"/>
                <a:gd name="connsiteY2" fmla="*/ 10926 h 963457"/>
                <a:gd name="connsiteX3" fmla="*/ 1055252 w 2063468"/>
                <a:gd name="connsiteY3" fmla="*/ 6374 h 963457"/>
                <a:gd name="connsiteX4" fmla="*/ 2064228 w 2063468"/>
                <a:gd name="connsiteY4" fmla="*/ 483551 h 963457"/>
                <a:gd name="connsiteX5" fmla="*/ 1031734 w 2063468"/>
                <a:gd name="connsiteY5" fmla="*/ 968315 h 9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468" h="963457">
                  <a:moveTo>
                    <a:pt x="1031734" y="968315"/>
                  </a:moveTo>
                  <a:cubicBezTo>
                    <a:pt x="921733" y="924314"/>
                    <a:pt x="3793" y="494172"/>
                    <a:pt x="0" y="482034"/>
                  </a:cubicBezTo>
                  <a:cubicBezTo>
                    <a:pt x="116829" y="425895"/>
                    <a:pt x="775318" y="112582"/>
                    <a:pt x="986975" y="10926"/>
                  </a:cubicBezTo>
                  <a:cubicBezTo>
                    <a:pt x="1009734" y="305"/>
                    <a:pt x="1030217" y="-5006"/>
                    <a:pt x="1055252" y="6374"/>
                  </a:cubicBezTo>
                  <a:cubicBezTo>
                    <a:pt x="1386014" y="162651"/>
                    <a:pt x="2058917" y="480517"/>
                    <a:pt x="2064228" y="483551"/>
                  </a:cubicBezTo>
                  <a:cubicBezTo>
                    <a:pt x="2031607" y="513138"/>
                    <a:pt x="1041597" y="965280"/>
                    <a:pt x="1031734" y="96831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61E2D3-71D8-48F0-81D4-DF6FDB864EFF}"/>
                </a:ext>
              </a:extLst>
            </p:cNvPr>
            <p:cNvSpPr/>
            <p:nvPr/>
          </p:nvSpPr>
          <p:spPr>
            <a:xfrm>
              <a:off x="4615158" y="695016"/>
              <a:ext cx="3459345" cy="2586923"/>
            </a:xfrm>
            <a:custGeom>
              <a:avLst/>
              <a:gdLst>
                <a:gd name="connsiteX0" fmla="*/ 0 w 3459344"/>
                <a:gd name="connsiteY0" fmla="*/ 1620318 h 2586922"/>
                <a:gd name="connsiteX1" fmla="*/ 3431276 w 3459344"/>
                <a:gd name="connsiteY1" fmla="*/ 6716 h 2586922"/>
                <a:gd name="connsiteX2" fmla="*/ 3463138 w 3459344"/>
                <a:gd name="connsiteY2" fmla="*/ 26440 h 2586922"/>
                <a:gd name="connsiteX3" fmla="*/ 3463897 w 3459344"/>
                <a:gd name="connsiteY3" fmla="*/ 955760 h 2586922"/>
                <a:gd name="connsiteX4" fmla="*/ 3417621 w 3459344"/>
                <a:gd name="connsiteY4" fmla="*/ 1019484 h 2586922"/>
                <a:gd name="connsiteX5" fmla="*/ 37173 w 3459344"/>
                <a:gd name="connsiteY5" fmla="*/ 2583017 h 2586922"/>
                <a:gd name="connsiteX6" fmla="*/ 1517 w 3459344"/>
                <a:gd name="connsiteY6" fmla="*/ 2589845 h 2586922"/>
                <a:gd name="connsiteX7" fmla="*/ 0 w 3459344"/>
                <a:gd name="connsiteY7" fmla="*/ 1620318 h 258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9344" h="2586922">
                  <a:moveTo>
                    <a:pt x="0" y="1620318"/>
                  </a:moveTo>
                  <a:cubicBezTo>
                    <a:pt x="15173" y="1619559"/>
                    <a:pt x="3348586" y="46923"/>
                    <a:pt x="3431276" y="6716"/>
                  </a:cubicBezTo>
                  <a:cubicBezTo>
                    <a:pt x="3456311" y="-5423"/>
                    <a:pt x="3463138" y="-2388"/>
                    <a:pt x="3463138" y="26440"/>
                  </a:cubicBezTo>
                  <a:cubicBezTo>
                    <a:pt x="3462380" y="335960"/>
                    <a:pt x="3462380" y="646239"/>
                    <a:pt x="3463897" y="955760"/>
                  </a:cubicBezTo>
                  <a:cubicBezTo>
                    <a:pt x="3463897" y="992174"/>
                    <a:pt x="3446448" y="1006588"/>
                    <a:pt x="3417621" y="1019484"/>
                  </a:cubicBezTo>
                  <a:cubicBezTo>
                    <a:pt x="2910857" y="1253142"/>
                    <a:pt x="518902" y="2359222"/>
                    <a:pt x="37173" y="2583017"/>
                  </a:cubicBezTo>
                  <a:cubicBezTo>
                    <a:pt x="25794" y="2588328"/>
                    <a:pt x="14414" y="2594397"/>
                    <a:pt x="1517" y="2589845"/>
                  </a:cubicBezTo>
                  <a:cubicBezTo>
                    <a:pt x="2276" y="2276532"/>
                    <a:pt x="759" y="1630180"/>
                    <a:pt x="0" y="1620318"/>
                  </a:cubicBezTo>
                  <a:close/>
                </a:path>
              </a:pathLst>
            </a:custGeom>
            <a:solidFill>
              <a:schemeClr val="accent2"/>
            </a:solidFill>
            <a:ln w="7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E52CB91-F208-49DC-92E2-1C33C8DDF0EA}"/>
              </a:ext>
            </a:extLst>
          </p:cNvPr>
          <p:cNvSpPr txBox="1"/>
          <p:nvPr/>
        </p:nvSpPr>
        <p:spPr>
          <a:xfrm>
            <a:off x="6666055" y="2866100"/>
            <a:ext cx="324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API is the middleman between the database and the frontend.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FA9385-C15C-4C6C-B4C2-2B7210914275}"/>
              </a:ext>
            </a:extLst>
          </p:cNvPr>
          <p:cNvSpPr txBox="1"/>
          <p:nvPr/>
        </p:nvSpPr>
        <p:spPr>
          <a:xfrm rot="21341998">
            <a:off x="3000104" y="2238145"/>
            <a:ext cx="1878066" cy="923586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Frontend</a:t>
            </a:r>
          </a:p>
          <a:p>
            <a:pPr algn="ctr"/>
            <a:endParaRPr lang="ko-KR" altLang="en-US" sz="2701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D8336C-3E05-48BE-BE04-EDB2129F57A5}"/>
              </a:ext>
            </a:extLst>
          </p:cNvPr>
          <p:cNvSpPr txBox="1"/>
          <p:nvPr/>
        </p:nvSpPr>
        <p:spPr>
          <a:xfrm rot="21430359">
            <a:off x="2674310" y="2817735"/>
            <a:ext cx="3344199" cy="507960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API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84D5D-D663-44C2-9190-ADD0C447B3A6}"/>
              </a:ext>
            </a:extLst>
          </p:cNvPr>
          <p:cNvSpPr txBox="1"/>
          <p:nvPr/>
        </p:nvSpPr>
        <p:spPr>
          <a:xfrm rot="21327966">
            <a:off x="4185834" y="3230839"/>
            <a:ext cx="1878066" cy="507960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Backend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7ED8A-F940-46FE-B235-D7C0E24D95C9}"/>
              </a:ext>
            </a:extLst>
          </p:cNvPr>
          <p:cNvSpPr txBox="1"/>
          <p:nvPr/>
        </p:nvSpPr>
        <p:spPr>
          <a:xfrm rot="21368914">
            <a:off x="4882084" y="3690525"/>
            <a:ext cx="1878066" cy="507960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Hardware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28019D-F4AA-43E1-AC97-A1D74D54B16E}"/>
              </a:ext>
            </a:extLst>
          </p:cNvPr>
          <p:cNvSpPr txBox="1"/>
          <p:nvPr/>
        </p:nvSpPr>
        <p:spPr>
          <a:xfrm rot="21307536">
            <a:off x="5394459" y="4233051"/>
            <a:ext cx="1878066" cy="507960"/>
          </a:xfrm>
          <a:prstGeom prst="rect">
            <a:avLst/>
          </a:prstGeom>
          <a:noFill/>
          <a:scene3d>
            <a:camera prst="isometricOffAxis1Right">
              <a:rot lat="1920000" lon="1932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1" b="1" dirty="0">
                <a:solidFill>
                  <a:schemeClr val="bg1"/>
                </a:solidFill>
                <a:cs typeface="Arial" pitchFamily="34" charset="0"/>
              </a:rPr>
              <a:t>Hardware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C775C6-D09C-4145-859B-7C580224B66B}"/>
              </a:ext>
            </a:extLst>
          </p:cNvPr>
          <p:cNvSpPr txBox="1"/>
          <p:nvPr/>
        </p:nvSpPr>
        <p:spPr>
          <a:xfrm>
            <a:off x="5917550" y="1828451"/>
            <a:ext cx="32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frontend provides a visual representation of the data and gives the user a platform to interact with.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DC09CA-B267-4902-BB2C-D7C8B978A80D}"/>
              </a:ext>
            </a:extLst>
          </p:cNvPr>
          <p:cNvSpPr txBox="1"/>
          <p:nvPr/>
        </p:nvSpPr>
        <p:spPr>
          <a:xfrm>
            <a:off x="5917550" y="5947873"/>
            <a:ext cx="324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Arduino is responsible for capturing data from the sensors inside the greenhouse.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5A6A0-CC34-495C-AA0C-B9DD4F62D9A2}"/>
              </a:ext>
            </a:extLst>
          </p:cNvPr>
          <p:cNvSpPr txBox="1"/>
          <p:nvPr/>
        </p:nvSpPr>
        <p:spPr>
          <a:xfrm>
            <a:off x="8119416" y="3831012"/>
            <a:ext cx="32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backend server transmits the data from the Node in a readable format to the database. Handles hardware connections.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EB5127-6B2F-402F-85BC-ED8D8CC5CA6E}"/>
              </a:ext>
            </a:extLst>
          </p:cNvPr>
          <p:cNvSpPr txBox="1"/>
          <p:nvPr/>
        </p:nvSpPr>
        <p:spPr>
          <a:xfrm>
            <a:off x="7587552" y="4889443"/>
            <a:ext cx="32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Node is responsible for getting the data from the Arduino and sending it to the backend server.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30" grpId="0"/>
      <p:bldP spid="33" grpId="0"/>
      <p:bldP spid="36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 descr="A screenshot of a computer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32FCE35E-FFBE-4B08-826D-53DA598F11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45602A-C46D-4827-87F4-1A993A05DDC5}"/>
              </a:ext>
            </a:extLst>
          </p:cNvPr>
          <p:cNvSpPr txBox="1"/>
          <p:nvPr/>
        </p:nvSpPr>
        <p:spPr>
          <a:xfrm>
            <a:off x="4675677" y="-5321"/>
            <a:ext cx="283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Hardware - Arduino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3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52EB27CF-656F-484A-A25F-75CDD8F15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B588A5-E697-49AC-A8FC-7A4E38949A04}"/>
              </a:ext>
            </a:extLst>
          </p:cNvPr>
          <p:cNvSpPr txBox="1"/>
          <p:nvPr/>
        </p:nvSpPr>
        <p:spPr>
          <a:xfrm>
            <a:off x="4675677" y="-5321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Hardware - Node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8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13587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4880</TotalTime>
  <Words>659</Words>
  <Application>Microsoft Office PowerPoint</Application>
  <PresentationFormat>Widescreen</PresentationFormat>
  <Paragraphs>124</Paragraphs>
  <Slides>17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Gustaf Delport</cp:lastModifiedBy>
  <cp:revision>88</cp:revision>
  <dcterms:created xsi:type="dcterms:W3CDTF">2020-01-20T05:08:25Z</dcterms:created>
  <dcterms:modified xsi:type="dcterms:W3CDTF">2021-11-23T15:28:48Z</dcterms:modified>
</cp:coreProperties>
</file>